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7" r:id="rId2"/>
    <p:sldId id="256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24" y="7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55" d="100"/>
          <a:sy n="55" d="100"/>
        </p:scale>
        <p:origin x="2880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2EEFA8-25EF-4C13-8D3B-9F699B6C343E}" type="datetimeFigureOut">
              <a:rPr lang="en-US" smtClean="0"/>
              <a:t>6/18/2017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B9995A-7C3C-489E-AC88-736C015762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55809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Heavenward Bound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6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Philippians 3:12-14, 20-21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Introduction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apostle Paul lived with one ultimate goal in mind – heaven.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This goal was not simply announced in word, but was manifested in life of action. </a:t>
            </a: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(cf. Philippians 3:12-14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He pressed on to heaven, for that is where his citizenship was.)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 you want to go to heaven as much as Paul?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If so, why?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If so, is such a desire shown in your life? How is it shown?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romanU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Heavenward Bound – Desires for Heaven Manifest in Action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B9995A-7C3C-489E-AC88-736C015762B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73004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U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Heavenward Bound – Desires for Heaven Manifest in Action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 be with the Father and the Son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John 14:1-6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The appeal of heaven is as Jesus says, the presence of the Father and the Son.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(vv. 3-4)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The preparation He goes to make is so that we may be with Him where He is – heaven.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(vv. 5-6)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Where He goes is to the Father.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If our desire is to be with the Father, we will be following Jesus as </a:t>
            </a:r>
            <a:r>
              <a:rPr lang="en-US" b="1" i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“the way, the truth, and the life” (v. 6)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If we wish to be with the Father and the Son in heaven, we will do what is necessary to be in close association with them while on earth: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(vv. 8-11)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Philip, having heard Jesus say He will go to the Father, shows a desire to see the Father.	</a:t>
            </a:r>
          </a:p>
          <a:p>
            <a:pPr marL="1600200" marR="0" lvl="3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(vv. 9-11)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Jesus explains He is the manifestation of the Father in His words, and deeds (performed miracles).</a:t>
            </a:r>
          </a:p>
          <a:p>
            <a:pPr marL="1600200" marR="0" lvl="3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Ergo, to be in Jesus’ presence is to be in the Father’s presence.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(vv. 19-21)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However, Jesus would be leaving soon, and would no longer be with them.</a:t>
            </a:r>
          </a:p>
          <a:p>
            <a:pPr marL="1600200" marR="0" lvl="3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How would they continue to be in His presence, and therefore the presence of the Father?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600200" marR="0" lvl="3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(vv. 22-24)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They must love Him by keeping His word, and the Father and Son would be with them.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 you really want to be with the Father and the Son? Are you showing them love by keeping the commandments?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 worship the Father and the Son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Revelation 7:9-15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The true blessing of heaven is an eternity in the presence of God, worshiping Him.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Those who consider heaven as a place full of their favorite things on earth would do well to consider this verse.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Worshiping God is a privilege and blessing, and heaven’s reward is an ETERNITY OF SUCH A BLESSING.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If we wish to be in heaven worshiping the Father and the Son for eternity, won’t that show in our life? 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Hebrews 10:24-25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The worship assembly gives us a taste of heaven. NO WONDER GOD DESIGNED IT, AND REQUIRES US TO BE THERE.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i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“I was glad when they said to me, ‘Let us go into the house of the Lord’” (Psalm 122:1).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i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“As the deer pants for the water brooks, so pants my soul for You, O God” (Psalm 42:1)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lphaU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 be like the Father and the Son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B9995A-7C3C-489E-AC88-736C015762B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7668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 be like the Father and the Son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Romans 8:15-19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We are sons of God via adoption, and heirs of glory, and we long for that to be consummated.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Won’t this show in our lives as we live on earth?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 John 3:1-3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It is a great privilege to be called a child of God, and it will be wonderful when that is consummated in heaven.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(v. 3)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Those who truly have this hope will seek to be pure, and continually strive for purity. </a:t>
            </a:r>
            <a:r>
              <a:rPr lang="en-US" b="1" i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(“purifies”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continuing action)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 be at home with the Father and the Son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Paul said he strived toward the goal, </a:t>
            </a:r>
            <a:r>
              <a:rPr lang="en-US" b="1" i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“For our citizenship is in heaven” (Philippians 4:20).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(HE DID NOT FEEL AT HOME IN THIS WORLD.)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 heaven truly your homeland? Is that where you seek to be? It will show!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Hebrews 11:8-10, 13-16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The one who seeks to be at home with God in heaven does not question God, nor does he make a home on earth.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 DOES NOT HOLD ON TO EARTHLY POSESSIONS/PLACES, BUT TRUSTS IN GOD’S PROMISE OF SOMETHING BETTER. 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 Peter 2:11-12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 lives as a sojourner and pilgrim – not succumbing to these things that will pass away, but instead, living for his home.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Matthew 6:19-21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He who desires his home in heaven will store his treasures there. (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THAT IS A MANIFESTATION OF HIS HEART’S HEAVENLY ABODE.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romanU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 you want to go to heaven? Are you heavenward bound? Does that show in your life?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B9995A-7C3C-489E-AC88-736C015762B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4596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Conclusion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one who is Heavenward Bound not only voices a strong desire to go to heaven, but manifests that he is on his way by how he lives.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Are you heavenward bound?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B9995A-7C3C-489E-AC88-736C015762B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27570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B4C36-C5A9-4B81-AC96-8F5DAA1DA954}" type="datetimeFigureOut">
              <a:rPr lang="en-US" smtClean="0"/>
              <a:t>6/18/2017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5C961-A407-416F-8D0B-629C64222E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58273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B4C36-C5A9-4B81-AC96-8F5DAA1DA954}" type="datetimeFigureOut">
              <a:rPr lang="en-US" smtClean="0"/>
              <a:t>6/18/2017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5C961-A407-416F-8D0B-629C64222E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10293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B4C36-C5A9-4B81-AC96-8F5DAA1DA954}" type="datetimeFigureOut">
              <a:rPr lang="en-US" smtClean="0"/>
              <a:t>6/18/2017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5C961-A407-416F-8D0B-629C64222E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9716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B4C36-C5A9-4B81-AC96-8F5DAA1DA954}" type="datetimeFigureOut">
              <a:rPr lang="en-US" smtClean="0"/>
              <a:t>6/18/2017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5C961-A407-416F-8D0B-629C64222E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78175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B4C36-C5A9-4B81-AC96-8F5DAA1DA954}" type="datetimeFigureOut">
              <a:rPr lang="en-US" smtClean="0"/>
              <a:t>6/18/2017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5C961-A407-416F-8D0B-629C64222E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49598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B4C36-C5A9-4B81-AC96-8F5DAA1DA954}" type="datetimeFigureOut">
              <a:rPr lang="en-US" smtClean="0"/>
              <a:t>6/18/2017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5C961-A407-416F-8D0B-629C64222E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63602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B4C36-C5A9-4B81-AC96-8F5DAA1DA954}" type="datetimeFigureOut">
              <a:rPr lang="en-US" smtClean="0"/>
              <a:t>6/18/2017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5C961-A407-416F-8D0B-629C64222E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1485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B4C36-C5A9-4B81-AC96-8F5DAA1DA954}" type="datetimeFigureOut">
              <a:rPr lang="en-US" smtClean="0"/>
              <a:t>6/18/2017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5C961-A407-416F-8D0B-629C64222E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41784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B4C36-C5A9-4B81-AC96-8F5DAA1DA954}" type="datetimeFigureOut">
              <a:rPr lang="en-US" smtClean="0"/>
              <a:t>6/18/2017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5C961-A407-416F-8D0B-629C64222E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1532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B4C36-C5A9-4B81-AC96-8F5DAA1DA954}" type="datetimeFigureOut">
              <a:rPr lang="en-US" smtClean="0"/>
              <a:t>6/18/2017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5C961-A407-416F-8D0B-629C64222E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09964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B4C36-C5A9-4B81-AC96-8F5DAA1DA954}" type="datetimeFigureOut">
              <a:rPr lang="en-US" smtClean="0"/>
              <a:t>6/18/2017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5C961-A407-416F-8D0B-629C64222E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71685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colorTemperature colorTemp="3773"/>
                    </a14:imgEffect>
                    <a14:imgEffect>
                      <a14:saturation sat="93000"/>
                    </a14:imgEffect>
                  </a14:imgLayer>
                </a14:imgProps>
              </a:ext>
            </a:extLst>
          </a:blip>
          <a:srcRect/>
          <a:stretch>
            <a:fillRect l="-14000" r="-1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0B4C36-C5A9-4B81-AC96-8F5DAA1DA954}" type="datetimeFigureOut">
              <a:rPr lang="en-US" smtClean="0"/>
              <a:t>6/18/2017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25C961-A407-416F-8D0B-629C64222E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3325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3006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2288555"/>
            <a:ext cx="6858000" cy="2387600"/>
          </a:xfrm>
        </p:spPr>
        <p:txBody>
          <a:bodyPr>
            <a:normAutofit/>
          </a:bodyPr>
          <a:lstStyle/>
          <a:p>
            <a:r>
              <a:rPr lang="en-US" sz="8000" b="1" dirty="0">
                <a:latin typeface="Edwardian Script ITC" panose="030303020407070D0804" pitchFamily="66" charset="0"/>
              </a:rPr>
              <a:t>Heavenward Bound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4768230"/>
            <a:ext cx="6858000" cy="1655762"/>
          </a:xfrm>
        </p:spPr>
        <p:txBody>
          <a:bodyPr>
            <a:normAutofit/>
          </a:bodyPr>
          <a:lstStyle/>
          <a:p>
            <a:r>
              <a:rPr lang="en-US" sz="3600" i="1" dirty="0"/>
              <a:t>Why do you want to go to heaven? Are you headed there now?</a:t>
            </a:r>
          </a:p>
        </p:txBody>
      </p:sp>
    </p:spTree>
    <p:extLst>
      <p:ext uri="{BB962C8B-B14F-4D97-AF65-F5344CB8AC3E}">
        <p14:creationId xmlns:p14="http://schemas.microsoft.com/office/powerpoint/2010/main" val="12153264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728868"/>
            <a:ext cx="7886700" cy="1770201"/>
          </a:xfrm>
        </p:spPr>
        <p:txBody>
          <a:bodyPr>
            <a:normAutofit/>
          </a:bodyPr>
          <a:lstStyle/>
          <a:p>
            <a:pPr algn="ctr"/>
            <a:r>
              <a:rPr lang="en-US" sz="6600" b="1" dirty="0">
                <a:latin typeface="Edwardian Script ITC" panose="030303020407070D0804" pitchFamily="66" charset="0"/>
              </a:rPr>
              <a:t>Heavenward Bound </a:t>
            </a:r>
            <a:br>
              <a:rPr lang="en-US" b="1" dirty="0">
                <a:latin typeface="Edwardian Script ITC" panose="030303020407070D0804" pitchFamily="66" charset="0"/>
              </a:rPr>
            </a:br>
            <a:r>
              <a:rPr lang="en-US" b="1" i="1" dirty="0"/>
              <a:t>Desires for Heaven Manifest in Action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sz="3600" b="1" dirty="0"/>
          </a:p>
          <a:p>
            <a:pPr marL="0" indent="0" algn="ctr">
              <a:buNone/>
            </a:pPr>
            <a:endParaRPr lang="en-US" sz="3200" b="1" dirty="0"/>
          </a:p>
          <a:p>
            <a:pPr marL="0" indent="0" algn="ctr">
              <a:buNone/>
            </a:pPr>
            <a:r>
              <a:rPr lang="en-US" sz="3600" b="1" dirty="0"/>
              <a:t>To be </a:t>
            </a:r>
            <a:r>
              <a:rPr lang="en-US" sz="3600" b="1" i="1" dirty="0"/>
              <a:t>with</a:t>
            </a:r>
            <a:r>
              <a:rPr lang="en-US" sz="3600" b="1" dirty="0"/>
              <a:t> the Father and the Son</a:t>
            </a:r>
          </a:p>
          <a:p>
            <a:pPr marL="0" indent="0" algn="ctr">
              <a:buNone/>
            </a:pPr>
            <a:r>
              <a:rPr lang="en-US" sz="3200" i="1" dirty="0"/>
              <a:t>– John 14 –</a:t>
            </a:r>
          </a:p>
          <a:p>
            <a:pPr marL="0" indent="0" algn="ctr">
              <a:buNone/>
            </a:pPr>
            <a:r>
              <a:rPr lang="en-US" sz="3600" b="1" dirty="0"/>
              <a:t>To </a:t>
            </a:r>
            <a:r>
              <a:rPr lang="en-US" sz="3600" b="1" i="1" dirty="0"/>
              <a:t>worship</a:t>
            </a:r>
            <a:r>
              <a:rPr lang="en-US" sz="3600" b="1" dirty="0"/>
              <a:t> the Father and the Son</a:t>
            </a:r>
          </a:p>
          <a:p>
            <a:pPr marL="0" indent="0" algn="ctr">
              <a:buNone/>
            </a:pPr>
            <a:r>
              <a:rPr lang="en-US" sz="3200" i="1" dirty="0"/>
              <a:t>– Revelation 7:9-15; Hebrews 10:24-25 –</a:t>
            </a:r>
          </a:p>
        </p:txBody>
      </p:sp>
    </p:spTree>
    <p:extLst>
      <p:ext uri="{BB962C8B-B14F-4D97-AF65-F5344CB8AC3E}">
        <p14:creationId xmlns:p14="http://schemas.microsoft.com/office/powerpoint/2010/main" val="8348315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728868"/>
            <a:ext cx="7886700" cy="1770201"/>
          </a:xfrm>
        </p:spPr>
        <p:txBody>
          <a:bodyPr>
            <a:normAutofit/>
          </a:bodyPr>
          <a:lstStyle/>
          <a:p>
            <a:pPr algn="ctr"/>
            <a:r>
              <a:rPr lang="en-US" sz="6600" b="1" dirty="0">
                <a:latin typeface="Edwardian Script ITC" panose="030303020407070D0804" pitchFamily="66" charset="0"/>
              </a:rPr>
              <a:t>Heavenward Bound </a:t>
            </a:r>
            <a:br>
              <a:rPr lang="en-US" b="1" dirty="0">
                <a:latin typeface="Edwardian Script ITC" panose="030303020407070D0804" pitchFamily="66" charset="0"/>
              </a:rPr>
            </a:br>
            <a:r>
              <a:rPr lang="en-US" b="1" i="1" dirty="0"/>
              <a:t>Desires for Heaven Manifest in Action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sz="3600" b="1" dirty="0"/>
          </a:p>
          <a:p>
            <a:pPr marL="0" indent="0" algn="ctr">
              <a:buNone/>
            </a:pPr>
            <a:endParaRPr lang="en-US" sz="3200" b="1" dirty="0"/>
          </a:p>
          <a:p>
            <a:pPr marL="0" indent="0" algn="ctr">
              <a:buNone/>
            </a:pPr>
            <a:r>
              <a:rPr lang="en-US" sz="3600" b="1" dirty="0"/>
              <a:t>To be </a:t>
            </a:r>
            <a:r>
              <a:rPr lang="en-US" sz="3600" b="1" i="1" dirty="0"/>
              <a:t>like</a:t>
            </a:r>
            <a:r>
              <a:rPr lang="en-US" sz="3600" b="1" dirty="0"/>
              <a:t> the Father and the Son</a:t>
            </a:r>
          </a:p>
          <a:p>
            <a:pPr marL="0" indent="0" algn="ctr">
              <a:buNone/>
            </a:pPr>
            <a:r>
              <a:rPr lang="en-US" sz="3200" i="1" dirty="0"/>
              <a:t>– Romans 8:15-19; 1 John 3:1-3 –</a:t>
            </a:r>
          </a:p>
          <a:p>
            <a:pPr marL="0" indent="0" algn="ctr">
              <a:buNone/>
            </a:pPr>
            <a:r>
              <a:rPr lang="en-US" sz="3600" b="1" dirty="0"/>
              <a:t>To be at </a:t>
            </a:r>
            <a:r>
              <a:rPr lang="en-US" sz="3600" b="1" i="1" dirty="0"/>
              <a:t>home</a:t>
            </a:r>
            <a:r>
              <a:rPr lang="en-US" sz="3600" b="1" dirty="0"/>
              <a:t> with the Father                 and the Son</a:t>
            </a:r>
          </a:p>
          <a:p>
            <a:pPr marL="0" indent="0" algn="ctr">
              <a:buNone/>
            </a:pPr>
            <a:r>
              <a:rPr lang="en-US" sz="3200" i="1" dirty="0"/>
              <a:t>– Hebrews 11:8-10, 13-16; 1 Peter 2:11-12; Matthew 6:19-21 –</a:t>
            </a:r>
          </a:p>
        </p:txBody>
      </p:sp>
    </p:spTree>
    <p:extLst>
      <p:ext uri="{BB962C8B-B14F-4D97-AF65-F5344CB8AC3E}">
        <p14:creationId xmlns:p14="http://schemas.microsoft.com/office/powerpoint/2010/main" val="30102405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2288555"/>
            <a:ext cx="6858000" cy="2387600"/>
          </a:xfrm>
        </p:spPr>
        <p:txBody>
          <a:bodyPr>
            <a:normAutofit/>
          </a:bodyPr>
          <a:lstStyle/>
          <a:p>
            <a:r>
              <a:rPr lang="en-US" sz="8000" b="1" dirty="0">
                <a:latin typeface="Edwardian Script ITC" panose="030303020407070D0804" pitchFamily="66" charset="0"/>
              </a:rPr>
              <a:t>Heavenward Bound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4768230"/>
            <a:ext cx="6858000" cy="1655762"/>
          </a:xfrm>
        </p:spPr>
        <p:txBody>
          <a:bodyPr>
            <a:normAutofit/>
          </a:bodyPr>
          <a:lstStyle/>
          <a:p>
            <a:r>
              <a:rPr lang="en-US" sz="3600" i="1" dirty="0"/>
              <a:t>Why do you want to go to heaven? Are you headed there now?</a:t>
            </a:r>
          </a:p>
        </p:txBody>
      </p:sp>
    </p:spTree>
    <p:extLst>
      <p:ext uri="{BB962C8B-B14F-4D97-AF65-F5344CB8AC3E}">
        <p14:creationId xmlns:p14="http://schemas.microsoft.com/office/powerpoint/2010/main" val="21748793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305</TotalTime>
  <Words>702</Words>
  <Application>Microsoft Office PowerPoint</Application>
  <PresentationFormat>On-screen Show (4:3)</PresentationFormat>
  <Paragraphs>70</Paragraphs>
  <Slides>5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Arial</vt:lpstr>
      <vt:lpstr>Calibri</vt:lpstr>
      <vt:lpstr>Calibri Light</vt:lpstr>
      <vt:lpstr>Edwardian Script ITC</vt:lpstr>
      <vt:lpstr>Times New Roman</vt:lpstr>
      <vt:lpstr>Wingdings</vt:lpstr>
      <vt:lpstr>Office Theme</vt:lpstr>
      <vt:lpstr>PowerPoint Presentation</vt:lpstr>
      <vt:lpstr>Heavenward Bound</vt:lpstr>
      <vt:lpstr>Heavenward Bound  Desires for Heaven Manifest in Action</vt:lpstr>
      <vt:lpstr>Heavenward Bound  Desires for Heaven Manifest in Action</vt:lpstr>
      <vt:lpstr>Heavenward Bound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Jeremiah Cox</dc:creator>
  <cp:lastModifiedBy>Jeremiah Cox</cp:lastModifiedBy>
  <cp:revision>10</cp:revision>
  <dcterms:created xsi:type="dcterms:W3CDTF">2017-06-14T00:16:35Z</dcterms:created>
  <dcterms:modified xsi:type="dcterms:W3CDTF">2017-06-19T00:05:39Z</dcterms:modified>
</cp:coreProperties>
</file>