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DF818-9BBD-493D-8EDC-B1AA6A9E6318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8B9-40A5-4368-AC0C-28524A5F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 No Other Doctrine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1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preaches in Ephesus.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4-5)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HS?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Prophesied to come in Joel, fulfilled on Pentecost,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ch.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2; didn’t know HS was available for them, that gospel had come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Preached Jesus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were baptized.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8, 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preached 3 months; continued 2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all Asia heard gospel message.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Failed exorcism became known, and in fear, they repented (bonfire of repentance) and obeyed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word of Lord grew – spread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vv. 23-41)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Demetrius, a silversmith felt his trade threatened – caused a riot – “city clerk” quieted the crowd.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(20:1-2)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departed for Macedonia. (Likely where Paul “urged” Timothy;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Timothy 1:3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stay in Ephesus, charge some to teach no other doctrine)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in Miletus, exhorts the Ephesian Elders.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20-21)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kept back nothing needed – preached the gospel of repentance and faith in Jesus.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preached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“kingdom of God”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them – they won’t see each other any longer.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26-31)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 taught you the whole counsel of God – you have what you need to please God, and receive salvation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but defend it!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Don’t consent to false teachers WHO ARE COMING.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likely written some time in between Paul’s departure to Macedonia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20:1-2)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his exhorting the Ephesian elders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17-38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the urgency 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charge to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“wage the good warfare.”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preached Jesus, the gospel, the kingdom of God – this MUST CONTINUE! It is the only way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 No Other Doctrine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9F8B9-40A5-4368-AC0C-28524A5F35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9F8B9-40A5-4368-AC0C-28524A5F35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97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 No Other Doctrine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the Commandment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3-11)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“disputes”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raise questions – rather than answer questions concerning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administration of God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(plan of salvation)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is by faith” (NASB).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hobby, not for storytelling, nor for impressing others with useless facts.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salvation – convicting of sin – following God (Only such can benefit)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any commandment of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produce love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John 14:15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keep commandments)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have strayed from this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understand – miss the whole point of the message preached.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8-10)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used lawfully, i.e. not to produce idle talk, but convict of sin, and lead to Christ.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That’s the gospel entrusted to Paul. (WHAT HE PREACHED IN EPHESUS THAT SAVED MEN.)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Pattern in Paul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12-17)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grace of God – teaches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Titus 2:11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was blasphemer, persecutor, insolent in ignorance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appeared, gave truth, produced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“purpose of the commandment.”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is a pattern of salvation – all sin – Law for sinners (convicts of sin, turns to redemption in Christ through gospel)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“believe on Him for everlasting life”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HOW?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“teach NO OTHER DOCTRINE”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Charge Repeated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3, 18-20)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Charge of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“according to the prophecies which led the way to thee, that by them thou </a:t>
            </a:r>
            <a:r>
              <a:rPr lang="en-US" b="1" i="1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mayest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war the good warfare;” (ASV)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Prophecy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inspired teaching – God’s word.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taught already, i.e.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“previously,”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before you, or “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 the way [up] to [your time]”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“according to”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them you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“wage the good warfare”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defend the truth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“teach no other doctrine”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than that which Paul taught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10-11).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(Included Paul’s words in urging him (v. 3) and the letter written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have rejected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“purpose of the commandment.”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doing so they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“blaspheme.”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blasphemy to teach any other doctrine – those contrary to the gospel. It is blasphemy as well to abuse the gospel in such a way as (v. 4).)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9F8B9-40A5-4368-AC0C-28524A5F35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Only the truth can produce love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other doctrine can save than that by which Paul was saved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14).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teach that which is contrary to truth is to blaspheme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19-20).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9F8B9-40A5-4368-AC0C-28524A5F35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9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3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2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9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0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4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3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3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45592-F666-4971-958D-81E023FCE6B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3372-2CFD-4CFA-A62D-F99C71F1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0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Paul In Ephesus                 </a:t>
            </a:r>
            <a:r>
              <a:rPr lang="en-US" sz="2800" b="1" i="1" dirty="0">
                <a:solidFill>
                  <a:prstClr val="black"/>
                </a:solidFill>
              </a:rPr>
              <a:t>(Acts 19, 20)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Preaches in Ephesus </a:t>
            </a:r>
            <a:r>
              <a:rPr lang="en-US" i="1" dirty="0"/>
              <a:t>(</a:t>
            </a:r>
            <a:r>
              <a:rPr lang="en-US" i="1" dirty="0" err="1"/>
              <a:t>ch.</a:t>
            </a:r>
            <a:r>
              <a:rPr lang="en-US" i="1" dirty="0"/>
              <a:t> 19)</a:t>
            </a:r>
          </a:p>
          <a:p>
            <a:pPr marL="0" indent="0">
              <a:buNone/>
            </a:pPr>
            <a:r>
              <a:rPr lang="en-US" dirty="0"/>
              <a:t>– Preached Jesus </a:t>
            </a:r>
            <a:r>
              <a:rPr lang="en-US" i="1" dirty="0"/>
              <a:t>(v. 4)</a:t>
            </a:r>
          </a:p>
          <a:p>
            <a:pPr marL="0" indent="0">
              <a:buNone/>
            </a:pPr>
            <a:r>
              <a:rPr lang="en-US" dirty="0"/>
              <a:t>– Asia heard gospel </a:t>
            </a:r>
            <a:r>
              <a:rPr lang="en-US" i="1" dirty="0"/>
              <a:t>(v. 10)</a:t>
            </a:r>
          </a:p>
          <a:p>
            <a:pPr marL="0" indent="0">
              <a:buNone/>
            </a:pPr>
            <a:r>
              <a:rPr lang="en-US" dirty="0"/>
              <a:t>– Word of the Lord grew </a:t>
            </a:r>
            <a:r>
              <a:rPr lang="en-US" i="1" dirty="0"/>
              <a:t>(v. 20)</a:t>
            </a:r>
          </a:p>
          <a:p>
            <a:pPr marL="0" indent="0">
              <a:buNone/>
            </a:pPr>
            <a:r>
              <a:rPr lang="en-US" b="1" dirty="0"/>
              <a:t>Exhorts Ephesian Elders </a:t>
            </a:r>
            <a:r>
              <a:rPr lang="en-US" i="1" dirty="0"/>
              <a:t>(</a:t>
            </a:r>
            <a:r>
              <a:rPr lang="en-US" i="1" dirty="0" err="1"/>
              <a:t>ch.</a:t>
            </a:r>
            <a:r>
              <a:rPr lang="en-US" i="1" dirty="0"/>
              <a:t> 20)</a:t>
            </a:r>
          </a:p>
          <a:p>
            <a:pPr marL="0" indent="0">
              <a:buNone/>
            </a:pPr>
            <a:r>
              <a:rPr lang="en-US" dirty="0"/>
              <a:t>– Kept back nothing in preaching </a:t>
            </a:r>
            <a:r>
              <a:rPr lang="en-US" i="1" dirty="0"/>
              <a:t>(vv. 20-21)</a:t>
            </a:r>
          </a:p>
          <a:p>
            <a:pPr marL="0" indent="0">
              <a:buNone/>
            </a:pPr>
            <a:r>
              <a:rPr lang="en-US" dirty="0"/>
              <a:t>– Preached kingdom of God </a:t>
            </a:r>
            <a:r>
              <a:rPr lang="en-US" i="1" dirty="0"/>
              <a:t>(v. 25)</a:t>
            </a:r>
          </a:p>
          <a:p>
            <a:pPr marL="0" indent="0">
              <a:buNone/>
            </a:pPr>
            <a:r>
              <a:rPr lang="en-US" dirty="0"/>
              <a:t>– Defend truth against false teachers </a:t>
            </a:r>
            <a:r>
              <a:rPr lang="en-US" i="1" dirty="0"/>
              <a:t>(vv. 26-31)</a:t>
            </a:r>
          </a:p>
        </p:txBody>
      </p:sp>
    </p:spTree>
    <p:extLst>
      <p:ext uri="{BB962C8B-B14F-4D97-AF65-F5344CB8AC3E}">
        <p14:creationId xmlns:p14="http://schemas.microsoft.com/office/powerpoint/2010/main" val="424550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2193926"/>
            <a:ext cx="5290929" cy="2387600"/>
          </a:xfrm>
        </p:spPr>
        <p:txBody>
          <a:bodyPr>
            <a:no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Teach No Other Doctrine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0415" y="4490624"/>
            <a:ext cx="4621696" cy="956019"/>
          </a:xfrm>
        </p:spPr>
        <p:txBody>
          <a:bodyPr>
            <a:normAutofit/>
          </a:bodyPr>
          <a:lstStyle/>
          <a:p>
            <a:r>
              <a:rPr lang="en-US" sz="3200" b="1" i="1" dirty="0"/>
              <a:t>1 Timothy 1</a:t>
            </a:r>
          </a:p>
        </p:txBody>
      </p:sp>
    </p:spTree>
    <p:extLst>
      <p:ext uri="{BB962C8B-B14F-4D97-AF65-F5344CB8AC3E}">
        <p14:creationId xmlns:p14="http://schemas.microsoft.com/office/powerpoint/2010/main" val="107573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Teach No Other Doctrine </a:t>
            </a:r>
            <a:r>
              <a:rPr lang="en-US" sz="2800" b="1" i="1" dirty="0">
                <a:solidFill>
                  <a:prstClr val="black"/>
                </a:solidFill>
              </a:rPr>
              <a:t>(1 Timothy 1)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Purpose of the                                           Commandment</a:t>
            </a:r>
            <a:r>
              <a:rPr lang="en-US" dirty="0"/>
              <a:t> </a:t>
            </a:r>
            <a:r>
              <a:rPr lang="en-US" i="1" dirty="0"/>
              <a:t>(vv. 3-11)</a:t>
            </a:r>
          </a:p>
          <a:p>
            <a:pPr marL="0" indent="0">
              <a:buNone/>
            </a:pPr>
            <a:r>
              <a:rPr lang="en-US" dirty="0"/>
              <a:t>– Love </a:t>
            </a:r>
            <a:r>
              <a:rPr lang="en-US" i="1" dirty="0"/>
              <a:t>(v. 5)</a:t>
            </a:r>
          </a:p>
          <a:p>
            <a:pPr marL="0" indent="0">
              <a:buNone/>
            </a:pPr>
            <a:r>
              <a:rPr lang="en-US" dirty="0"/>
              <a:t>– Conviction of sin </a:t>
            </a:r>
            <a:r>
              <a:rPr lang="en-US" i="1" dirty="0"/>
              <a:t>(v. 9)</a:t>
            </a:r>
          </a:p>
          <a:p>
            <a:pPr marL="0" indent="0">
              <a:buNone/>
            </a:pPr>
            <a:r>
              <a:rPr lang="en-US" b="1" dirty="0"/>
              <a:t>The Pattern in Paul </a:t>
            </a:r>
            <a:r>
              <a:rPr lang="en-US" i="1" dirty="0"/>
              <a:t>(vv. 12-17)</a:t>
            </a:r>
          </a:p>
          <a:p>
            <a:pPr marL="0" indent="0">
              <a:buNone/>
            </a:pPr>
            <a:r>
              <a:rPr lang="en-US" dirty="0"/>
              <a:t>– Convicted,                                                       Believed/obeyed gospel </a:t>
            </a:r>
            <a:r>
              <a:rPr lang="en-US" i="1" dirty="0"/>
              <a:t>(vv. 14, 16)</a:t>
            </a:r>
          </a:p>
          <a:p>
            <a:pPr marL="0" indent="0">
              <a:buNone/>
            </a:pPr>
            <a:r>
              <a:rPr lang="en-US" b="1" dirty="0"/>
              <a:t>The Charge Repeated </a:t>
            </a:r>
            <a:r>
              <a:rPr lang="en-US" i="1" dirty="0"/>
              <a:t>(vv. 18-20)</a:t>
            </a:r>
          </a:p>
        </p:txBody>
      </p:sp>
    </p:spTree>
    <p:extLst>
      <p:ext uri="{BB962C8B-B14F-4D97-AF65-F5344CB8AC3E}">
        <p14:creationId xmlns:p14="http://schemas.microsoft.com/office/powerpoint/2010/main" val="172172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2193926"/>
            <a:ext cx="5290929" cy="2387600"/>
          </a:xfrm>
        </p:spPr>
        <p:txBody>
          <a:bodyPr>
            <a:no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Teach No Other Doctrine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0415" y="4490624"/>
            <a:ext cx="4621696" cy="956019"/>
          </a:xfrm>
        </p:spPr>
        <p:txBody>
          <a:bodyPr>
            <a:normAutofit/>
          </a:bodyPr>
          <a:lstStyle/>
          <a:p>
            <a:r>
              <a:rPr lang="en-US" sz="3200" b="1" i="1" dirty="0"/>
              <a:t>1 Timothy 1</a:t>
            </a:r>
          </a:p>
        </p:txBody>
      </p:sp>
    </p:spTree>
    <p:extLst>
      <p:ext uri="{BB962C8B-B14F-4D97-AF65-F5344CB8AC3E}">
        <p14:creationId xmlns:p14="http://schemas.microsoft.com/office/powerpoint/2010/main" val="424527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1055</Words>
  <Application>Microsoft Office PowerPoint</Application>
  <PresentationFormat>On-screen Show (4:3)</PresentationFormat>
  <Paragraphs>62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Paul In Ephesus                 (Acts 19, 20) </vt:lpstr>
      <vt:lpstr>Teach No Other Doctrine</vt:lpstr>
      <vt:lpstr>Teach No Other Doctrine (1 Timothy 1) </vt:lpstr>
      <vt:lpstr>Teach No Other Doctrine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6</cp:revision>
  <dcterms:created xsi:type="dcterms:W3CDTF">2017-07-29T21:47:35Z</dcterms:created>
  <dcterms:modified xsi:type="dcterms:W3CDTF">2017-07-30T22:01:14Z</dcterms:modified>
</cp:coreProperties>
</file>