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-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2276A-3193-4953-9187-BA7DB09E7A9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E054-F6BE-47A9-A759-0E05DD5B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7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Qualities of God’s Children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1:19-20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discussion of faith under trial and temptation, James warned his readers against placing blame upon God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(1:13).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emphasize that no evil comes from God, James noted that all blessings come from Him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17).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most notable blessing being our becoming His children through the word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18).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how God begets us. This is how we are “born again.”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“…unless one is born of water and the Spirit, he cannot enter the kingdom of God” (John 3:5).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“…you have purified your souls in obeying the truth through the Spirit…having been born again…through the word of God” (1 Peter 1:22-23).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 a birth through the word of God required a few qualities which the child of God is to CONTINUALLY possess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19-20).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gave attention to these qualities to preface his discussion concerning hearing and doing God’s word.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 is necessary to bear up under trials and tribulations, and ultimately to please God.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three qualities of the Christian firstly concern our relationship with God, but also concern our relationship with fellow man.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Swift to Hear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E054-F6BE-47A9-A759-0E05DD5BFE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2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Swift to Hear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relation to…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Biblical Hearing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1:22-25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hearing which pleases God, and is necessary for salvation is an active hearing.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must hear what God’s word says, then do what it says.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 who has ears to hear, let him hear!” (Matthew 13:9)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Produces Faith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10:17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Gives Light in a World of Darkness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119:105, 11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Contrary to the consensus of the day, morality is NOT subjective.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know right from wrong, we must be eager to hear God.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Nutrition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2:1-2; John 6:27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need for swift hearing of God’s word is emphasized in our need for spiritual nutrition – God’s word is our only source!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we go a day without eating? Why then without hearing God?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Aid Our Brethren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6:1-2, 9-10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1-2)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should be swift to hear whether brethren need help bearing their load.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9-10)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should always be willing to do good to others, and help them in anyway we can.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we must have our ears open to the sounds of need.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Teach the Lost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16:8-9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seized the opportunity!)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 to Speak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E054-F6BE-47A9-A759-0E05DD5BFE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8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 to Speak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relation to…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Undergoing Trials and Temptation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1:13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careful what you say. Don’t accuse God!!)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speak hastily, and make hasty vows to God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5:2-5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prayers to God should be deliberate, and thoughtful. NOT HASTY.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think before we make promises we do not intend to keep.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– PETER – I will die for you!; I will not deny you!; etc.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learned his lesson.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teaching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3:1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 discouragement against teaching.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Rather, a warning as to its GRAVITY. (IT IS A SERIOUS MATTER)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lead men astray with your thoughtless, and rash teaching.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making judgments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4:11-12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your judgment for the benefit of the other?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 of a sinner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Or with evil motive?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intent to condemn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your judgment place you in the seat of God – the law giver?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Judging according to God’s word, or your opinion?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Provoking others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15:1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(Are your words helpful? Words cause harm.)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Sowing discord among brethren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6:16-19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Gossip is sinful!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Brethren are to dwell together in unity, not be at odds with one another.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 to Wrath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E054-F6BE-47A9-A759-0E05DD5BFE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14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 to Wrath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relation to…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convicted of sin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7:51-54, 57, 58; cf. 2:36-37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messages were technically the same – you rejected God’s word, and murdered His Son!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difference was the hearts of the people.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are convicted of sin, are we willing to repent and accept we were wrong, or will we lash out to our own spiritual demise?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undergoing trials and tribulation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2:9-10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Job’s wife did not have the faith of her husband, nor his patience.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was not quick to make judgments concerning God, and grow hot with wrath toward Him.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relation to the misconduct of other’s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106:32-33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Moses at the rock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an anger which is right, and an anger which is uncontrolled, and without justification?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not be consumed with wrath when others are not acting properly. Instead, we need to assess the situation, and work God’s will. For…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 the wrath of man does not produce the righteousness of God” (James 1:20).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mistreated by others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2:19-23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as the example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not allow ourselves to convince ourselves that an outburst of wrath is justified because of mistreatment received from others.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expects us to do as Jesus, and endure such mistreatment patiently.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E054-F6BE-47A9-A759-0E05DD5BFE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7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 of God must possess these qualities in relation to God and man in order to be pleasing to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always be swift, and willing to hear. We must always think before we speak. And we must always keep our anger in check.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E054-F6BE-47A9-A759-0E05DD5BFE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8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B16-EDC7-439E-A787-4B36DB134C6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9A0-AEFC-4EC9-B38F-70552DB8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5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B16-EDC7-439E-A787-4B36DB134C6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9A0-AEFC-4EC9-B38F-70552DB8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0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B16-EDC7-439E-A787-4B36DB134C6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9A0-AEFC-4EC9-B38F-70552DB8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B16-EDC7-439E-A787-4B36DB134C6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9A0-AEFC-4EC9-B38F-70552DB8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1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B16-EDC7-439E-A787-4B36DB134C6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9A0-AEFC-4EC9-B38F-70552DB8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3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B16-EDC7-439E-A787-4B36DB134C6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9A0-AEFC-4EC9-B38F-70552DB8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2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B16-EDC7-439E-A787-4B36DB134C6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9A0-AEFC-4EC9-B38F-70552DB8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5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B16-EDC7-439E-A787-4B36DB134C6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9A0-AEFC-4EC9-B38F-70552DB8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3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B16-EDC7-439E-A787-4B36DB134C6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9A0-AEFC-4EC9-B38F-70552DB8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B16-EDC7-439E-A787-4B36DB134C6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9A0-AEFC-4EC9-B38F-70552DB8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9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B16-EDC7-439E-A787-4B36DB134C6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9A0-AEFC-4EC9-B38F-70552DB8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69B16-EDC7-439E-A787-4B36DB134C68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A9A0-AEFC-4EC9-B38F-70552DB8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6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5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6073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Blackadder ITC" panose="04020505051007020D02" pitchFamily="82" charset="0"/>
              </a:rPr>
              <a:t>Three Qualities of God’s Children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23673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/>
              <a:t>James 1:19-20</a:t>
            </a:r>
          </a:p>
        </p:txBody>
      </p:sp>
    </p:spTree>
    <p:extLst>
      <p:ext uri="{BB962C8B-B14F-4D97-AF65-F5344CB8AC3E}">
        <p14:creationId xmlns:p14="http://schemas.microsoft.com/office/powerpoint/2010/main" val="13310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390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>
                <a:latin typeface="Blackadder ITC" panose="04020505051007020D02" pitchFamily="82" charset="0"/>
              </a:rPr>
              <a:t>Swift to Hear</a:t>
            </a:r>
            <a:br>
              <a:rPr lang="en-US" sz="6000" b="1" dirty="0">
                <a:latin typeface="Blackadder ITC" panose="04020505051007020D02" pitchFamily="82" charset="0"/>
              </a:rPr>
            </a:br>
            <a:r>
              <a:rPr lang="en-US" sz="3600" i="1" dirty="0"/>
              <a:t>In relation to…</a:t>
            </a:r>
            <a:endParaRPr lang="en-US" sz="6000" i="1" dirty="0"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God</a:t>
            </a:r>
          </a:p>
          <a:p>
            <a:pPr marL="0" indent="0" algn="ctr">
              <a:buNone/>
            </a:pPr>
            <a:r>
              <a:rPr lang="en-US" sz="3600" i="1" dirty="0"/>
              <a:t>– James 1:22-25; Romans 10:17;                Psalm 119:105, 11; 1 Peter 2:1-2;                John 6:27 –</a:t>
            </a:r>
          </a:p>
          <a:p>
            <a:pPr marL="0" indent="0" algn="ctr">
              <a:buNone/>
            </a:pPr>
            <a:r>
              <a:rPr lang="en-US" sz="4000" b="1" dirty="0"/>
              <a:t>Man</a:t>
            </a:r>
          </a:p>
          <a:p>
            <a:pPr marL="0" indent="0" algn="ctr">
              <a:buNone/>
            </a:pPr>
            <a:r>
              <a:rPr lang="en-US" sz="3600" i="1" dirty="0"/>
              <a:t>– Galatians 6:1-2, 9-10;                               1 Corinthians 16:8-9 –</a:t>
            </a:r>
          </a:p>
        </p:txBody>
      </p:sp>
    </p:spTree>
    <p:extLst>
      <p:ext uri="{BB962C8B-B14F-4D97-AF65-F5344CB8AC3E}">
        <p14:creationId xmlns:p14="http://schemas.microsoft.com/office/powerpoint/2010/main" val="19597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390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>
                <a:latin typeface="Blackadder ITC" panose="04020505051007020D02" pitchFamily="82" charset="0"/>
              </a:rPr>
              <a:t>Slow to Speak</a:t>
            </a:r>
            <a:br>
              <a:rPr lang="en-US" sz="6000" b="1" dirty="0">
                <a:latin typeface="Blackadder ITC" panose="04020505051007020D02" pitchFamily="82" charset="0"/>
              </a:rPr>
            </a:br>
            <a:r>
              <a:rPr lang="en-US" sz="3600" i="1" dirty="0"/>
              <a:t>In relation to…</a:t>
            </a:r>
            <a:endParaRPr lang="en-US" sz="6000" i="1" dirty="0"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4000" b="1" dirty="0"/>
              <a:t>God</a:t>
            </a:r>
          </a:p>
          <a:p>
            <a:pPr marL="0" indent="0" algn="ctr">
              <a:buNone/>
            </a:pPr>
            <a:r>
              <a:rPr lang="en-US" sz="3600" i="1" dirty="0"/>
              <a:t>– James 1:13; Ecclesiastes 5:2-5 –</a:t>
            </a:r>
          </a:p>
          <a:p>
            <a:pPr marL="0" indent="0" algn="ctr">
              <a:buNone/>
            </a:pPr>
            <a:r>
              <a:rPr lang="en-US" sz="4000" b="1" dirty="0"/>
              <a:t>Man</a:t>
            </a:r>
          </a:p>
          <a:p>
            <a:pPr marL="0" indent="0" algn="ctr">
              <a:buNone/>
            </a:pPr>
            <a:r>
              <a:rPr lang="en-US" sz="3600" i="1" dirty="0"/>
              <a:t>– James 3:1; 4:11-12; Proverbs 15:1; 6:16-19 –</a:t>
            </a:r>
          </a:p>
        </p:txBody>
      </p:sp>
    </p:spTree>
    <p:extLst>
      <p:ext uri="{BB962C8B-B14F-4D97-AF65-F5344CB8AC3E}">
        <p14:creationId xmlns:p14="http://schemas.microsoft.com/office/powerpoint/2010/main" val="8716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390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>
                <a:latin typeface="Blackadder ITC" panose="04020505051007020D02" pitchFamily="82" charset="0"/>
              </a:rPr>
              <a:t>Slow to Wrath</a:t>
            </a:r>
            <a:br>
              <a:rPr lang="en-US" sz="6000" b="1" dirty="0">
                <a:latin typeface="Blackadder ITC" panose="04020505051007020D02" pitchFamily="82" charset="0"/>
              </a:rPr>
            </a:br>
            <a:r>
              <a:rPr lang="en-US" sz="3600" i="1" dirty="0"/>
              <a:t>In relation to…</a:t>
            </a:r>
            <a:endParaRPr lang="en-US" sz="6000" i="1" dirty="0"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4000" b="1" dirty="0"/>
              <a:t>God</a:t>
            </a:r>
          </a:p>
          <a:p>
            <a:pPr marL="0" indent="0" algn="ctr">
              <a:buNone/>
            </a:pPr>
            <a:r>
              <a:rPr lang="en-US" sz="3600" i="1" dirty="0"/>
              <a:t>– Acts 7:51-54, 57, 58; 2:36-37;               Job 2:9-10 –</a:t>
            </a:r>
          </a:p>
          <a:p>
            <a:pPr marL="0" indent="0" algn="ctr">
              <a:buNone/>
            </a:pPr>
            <a:r>
              <a:rPr lang="en-US" sz="4000" b="1" dirty="0"/>
              <a:t>Man</a:t>
            </a:r>
          </a:p>
          <a:p>
            <a:pPr marL="0" indent="0" algn="ctr">
              <a:buNone/>
            </a:pPr>
            <a:r>
              <a:rPr lang="en-US" sz="3600" i="1" dirty="0"/>
              <a:t>– Psalm 106:32-33; 1 Peter 2:19-23 –</a:t>
            </a:r>
          </a:p>
        </p:txBody>
      </p:sp>
    </p:spTree>
    <p:extLst>
      <p:ext uri="{BB962C8B-B14F-4D97-AF65-F5344CB8AC3E}">
        <p14:creationId xmlns:p14="http://schemas.microsoft.com/office/powerpoint/2010/main" val="42082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6073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Blackadder ITC" panose="04020505051007020D02" pitchFamily="82" charset="0"/>
              </a:rPr>
              <a:t>Three Qualities of God’s Children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23673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/>
              <a:t>James 1:19-20</a:t>
            </a:r>
          </a:p>
        </p:txBody>
      </p:sp>
    </p:spTree>
    <p:extLst>
      <p:ext uri="{BB962C8B-B14F-4D97-AF65-F5344CB8AC3E}">
        <p14:creationId xmlns:p14="http://schemas.microsoft.com/office/powerpoint/2010/main" val="4124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1106</Words>
  <Application>Microsoft Office PowerPoint</Application>
  <PresentationFormat>On-screen Show (4:3)</PresentationFormat>
  <Paragraphs>103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Blackadder ITC</vt:lpstr>
      <vt:lpstr>Calibri</vt:lpstr>
      <vt:lpstr>Calibri Light</vt:lpstr>
      <vt:lpstr>Times New Roman</vt:lpstr>
      <vt:lpstr>Wingdings</vt:lpstr>
      <vt:lpstr>Office Theme</vt:lpstr>
      <vt:lpstr>PowerPoint Presentation</vt:lpstr>
      <vt:lpstr>Three Qualities of God’s Children</vt:lpstr>
      <vt:lpstr>Swift to Hear In relation to…</vt:lpstr>
      <vt:lpstr>Slow to Speak In relation to…</vt:lpstr>
      <vt:lpstr>Slow to Wrath In relation to…</vt:lpstr>
      <vt:lpstr>Three Qualities of God’s Children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Qualities of God’s Children</dc:title>
  <dc:creator>Jeremiah Cox</dc:creator>
  <cp:lastModifiedBy>Jeremiah Cox</cp:lastModifiedBy>
  <cp:revision>5</cp:revision>
  <dcterms:created xsi:type="dcterms:W3CDTF">2017-07-02T21:27:11Z</dcterms:created>
  <dcterms:modified xsi:type="dcterms:W3CDTF">2017-07-02T22:38:53Z</dcterms:modified>
</cp:coreProperties>
</file>