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7FC6-9B16-41A3-A405-F7EADC81696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E77B6-DCBE-4683-8F36-5FB1B0F7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One Church (3) – Plan of Salvation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5:17-21; Acts 26:15-18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single most important question anyone can ask is, “What must I do to be saved?”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the Lord added to the church daily those who were being saved” (Acts 2:47b).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saved is to be added to the church.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added to the church is to be saved.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Logically, to identify the one church of the New Testament one must consider her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of Salvation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then find the church that believes and teaches that plan.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of Salvation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preached and followed by those recorded in the New Testament which added them to the one church?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Ministry of Reconciliation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 Corinthians 5:17-21)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6638-E5D2-40C1-85FD-C04DF36548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93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Ministry of Reconciliation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 Corinthians 5:17-21)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Reconciliation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5:17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Created anew spiritually.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Ephesians 2:8-10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saved by grace, created in Christ Jesus.)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creature – Salvation – Reconciled to God: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reconciled to God – given ministry of reconciling men to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reconciles men to Him through Christ.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mediator between God and man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2:5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Through Christ in that Christ was crucified for our sins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“gave Himself a ransom for all” (1 Timothy 2:6).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imputing their trespasses.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Isaiah 59:2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iniquity separates from God.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putting trespasses to account because Jesus died for them – saved from sins – brought back to, or reconciled to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Reconciliation to God = salvation.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of Reconciliation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19b-20)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is a word of reconciliation committed to Paul, and other apostles. (word that reconciles – word that saves,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1:16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gospel)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 reconciled to God” (v. 20)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is reconciling, but we must be reconciled to Him.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we must do, thus – “what must I do to be saved/reconciled?”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that word of reconciliation committed to Paul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of Salvation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believed and taught by the one church of the NT)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of Salvation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26:15-18)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Appointed to the Ministry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before Agrippa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(Acts 26:2-3).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Appearance of Jesus on journey to Damascus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12-15).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16-17)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is appointed to the ministry of reconciliation.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ministry is that of reconciliation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the description Jesus gives for sending Paul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sent to the Gentiles to bring them to salvation, or reconcile them to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this would occur is explained 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is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of Salvation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one church of the NT.</a:t>
            </a:r>
          </a:p>
          <a:p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“Open their eyes”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word of reconciliation;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turn from darkness to light)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EE88-D982-4677-AEE6-28B4E5FCF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61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“Open their eyes”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word of reconciliation;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turn from darkness to light)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“open their eyes”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figuratively – i.e. to see truth.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order to turn them from darkness to light”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darkness of ignorance, to light of understanding.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4:4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Those blinded by Satan – god of this age. (With sin, lusts…)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1:18-24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Gentiles whose hearts are darkened, as the suppress the truth in unrighteousness.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hold down. (With their practice of sin.)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wanted sin, and God gave them up to do what they want.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4:18-19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understanding darkened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separated from God (need reconciliation)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blind because of sin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19.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their eyes with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“word of reconciliation”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gospel: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4:6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ministry given apostles to shine light – in face of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3:19-21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that light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(1:4-9).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Shine light on darkness of sin so that people might turn to light, instead of ignoring 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8:34-35, 37b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Philip preached Jesus to him. (Reading from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53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died for our sin…)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 opened, turned from darkness to light, believed in Jesus/trusted in Jesus for salvation, reconciliation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order to turn them”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turn from dominion of Satan, sin, to God)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EE88-D982-4677-AEE6-28B4E5FCF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80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order to turn them”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turn from dominion of Satan, sin, to God)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just from darkness to light, but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order to turn them…from the power of Satan to God.”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dominion of Satan. (Same as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28:18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authority,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exousia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6:16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slaves to whom you obey.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“power of Satan”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“power of darkness” (Colossians 1:13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delivered from, to kingdom).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from submitting to Satan to submitting to God: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2:1-3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you once walked in sin, submitting to Satan, and doing whatever you wanted to.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Prince of the power of the air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Satan (Power,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exousia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(what does it look like to submit to Satan’s power?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disposition – as those who are disobedient.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by practice, not hereditary.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turn from that power, to the power (authority, dominion) of God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3:19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told those who were guilty of Jesus’ death to repent and be converted.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metanoeo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to think differently or afterwards, i.e. reconsider.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sin committed, and rebellion against God.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7:10-11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change of mind that is shown in action.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“bear fruits worthy of repentance” (Matthew 3:8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John the Baptist preached).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epistrepho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turn to.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to who?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“from the power of Satan to God”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2:19-20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converted (turned) from the law, to living to God by faith in Jesus. (Gave himself over to do that which God requires.)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they may receive forgiveness of sins and an inheritance”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unto salvation;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for remission of sins; Born again – to a living hope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inheritance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EE88-D982-4677-AEE6-28B4E5FCF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45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they may receive forgiveness of sins and an inheritance”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unto salvation;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for remission of sins; Born again – to a living hope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inheritance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turning from Satan’s power to God’s is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they may receive forgiveness of sins.”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Sins separate from God – sins forgiven – reconciled to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Sins forgiven – salvation.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3:19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repent and be converted.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(Not saying anything different than before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2:38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Repent and be baptized.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change of mind about sin.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baptized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turning to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9:14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blood of Christ – cleanse from dead works (sin) – to serve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10:22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blood contacted in baptism.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 – converted – turned to power (authority, dominion) of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to or into. (the remission of sins)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10:9-10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confession to salvation.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precedes baptism.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8:36-38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Eunuch makes confession, and baptized.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[receive] an inheritance”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confessed – converted/baptized – inheritance.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born again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3:5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of water and Spirit.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1:3-5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begotten again – born again.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Inheritance – described as what it is not.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kept by God through faith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live faithfully!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“among those who are sanctified by faith in Me”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“receive forgiveness of sins and an inheritance”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have open eyes, have turned from darkness to light, and from power of Satan to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“are sanctified by faith in [Christ]”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have received forgiveness and an inheritance.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“are sanctified by faith in [Christ]”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same – those who have open eyes, have turned from darkness to light, and from power of Satan to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includes all that was necessary to receive forgiveness and inheritance.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 for the whole – metonymy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that the plan?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EE88-D982-4677-AEE6-28B4E5FCF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4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that the plan?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Christ’s church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hear, believe, repent, confess, baptized, saved.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Acts 26:17-18)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Catholics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baptized, saved, believe. (Infant baptism – original sin)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believe, saved, baptism. (Outward sign of an inward grace?)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EE88-D982-4677-AEE6-28B4E5FCF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46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that the plan?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Christ’s church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hear, believe, repent, confess, baptized, saved.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Acts 26:17-18)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Catholics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baptized, saved, believe. (Infant baptism – original sin)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believe, saved, baptism. (Outward sign of an inward grace?)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EE88-D982-4677-AEE6-28B4E5FCF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9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saved are added to the church by the Lord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Acts 2:47).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only ONE plan of salvation.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that believes, has obeyed, and teaches that ONE plan is the ONE church of the 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6638-E5D2-40C1-85FD-C04DF36548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83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1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5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9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8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8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9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A09A-3D50-49F3-8723-D456BAC6622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2AE3-0FFA-4BB5-BF7A-0FACD0A56851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3748"/>
            <a:ext cx="7772400" cy="2387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Identifying the              One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0662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– Plan of Salvation –</a:t>
            </a:r>
          </a:p>
        </p:txBody>
      </p:sp>
    </p:spTree>
    <p:extLst>
      <p:ext uri="{BB962C8B-B14F-4D97-AF65-F5344CB8AC3E}">
        <p14:creationId xmlns:p14="http://schemas.microsoft.com/office/powerpoint/2010/main" val="40264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Ministry of Reconciliation</a:t>
            </a:r>
            <a:b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– 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2 Corinthians 5:17-21 –</a:t>
            </a:r>
            <a:endParaRPr lang="en-US" sz="6000" b="1" i="1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Reconciliation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v. 17 (Ephesians 2:8-10);                                               vv. 18, 19, 21 (1 Timothy 2:5-6; Isaiah 59:2)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Word of Reconciliation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vv. 19b-20 (Romans 1:16)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Paul’s Ministry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Acts 26:15-18 –</a:t>
            </a:r>
          </a:p>
        </p:txBody>
      </p:sp>
    </p:spTree>
    <p:extLst>
      <p:ext uri="{BB962C8B-B14F-4D97-AF65-F5344CB8AC3E}">
        <p14:creationId xmlns:p14="http://schemas.microsoft.com/office/powerpoint/2010/main" val="34798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“Open their eyes”</a:t>
            </a:r>
            <a:endParaRPr lang="en-US" sz="6000" b="1" i="1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“to turn them from darkness to light”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2 Corinthians 4:4; Romans 1:18-24; Ephesians 4:18-19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With the Word of Reconciliation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2 Corinthians 4:6; John 3:19-21;                          Acts 8:34, 35, 37 –</a:t>
            </a:r>
          </a:p>
        </p:txBody>
      </p:sp>
    </p:spTree>
    <p:extLst>
      <p:ext uri="{BB962C8B-B14F-4D97-AF65-F5344CB8AC3E}">
        <p14:creationId xmlns:p14="http://schemas.microsoft.com/office/powerpoint/2010/main" val="16793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“in order to turn them”</a:t>
            </a:r>
            <a:endParaRPr lang="en-US" sz="6000" b="1" i="1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“from the power of Satan to God”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Power (</a:t>
            </a:r>
            <a:r>
              <a:rPr lang="en-US" sz="3200" i="1" dirty="0" err="1">
                <a:solidFill>
                  <a:schemeClr val="bg1"/>
                </a:solidFill>
              </a:rPr>
              <a:t>exousia</a:t>
            </a:r>
            <a:r>
              <a:rPr lang="en-US" sz="3200" i="1" dirty="0">
                <a:solidFill>
                  <a:schemeClr val="bg1"/>
                </a:solidFill>
              </a:rPr>
              <a:t> – same as Matthew 28:18); cf. Romans 6:16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Turn from Satan, Submit to God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Ephesians 2:1-3; Acts 3:19;                               2 Corinthians 7:10-11; Galatians 2:19-20 –</a:t>
            </a:r>
          </a:p>
        </p:txBody>
      </p:sp>
    </p:spTree>
    <p:extLst>
      <p:ext uri="{BB962C8B-B14F-4D97-AF65-F5344CB8AC3E}">
        <p14:creationId xmlns:p14="http://schemas.microsoft.com/office/powerpoint/2010/main" val="26829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“receive forgiveness of sins and an inheritance”</a:t>
            </a:r>
            <a:endParaRPr lang="en-US" sz="6000" b="1" i="1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“forgiveness of sins”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Acts 3:19; 2:38; Hebrews 9:14; 10:22; Romans 10:9-10; Acts 8:36-38 –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“and an inheritance”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1 Peter 1:3-5 –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“among those who are sanctified by faith in Me”</a:t>
            </a:r>
          </a:p>
        </p:txBody>
      </p:sp>
    </p:spTree>
    <p:extLst>
      <p:ext uri="{BB962C8B-B14F-4D97-AF65-F5344CB8AC3E}">
        <p14:creationId xmlns:p14="http://schemas.microsoft.com/office/powerpoint/2010/main" val="13380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Is that the plan?</a:t>
            </a:r>
            <a:endParaRPr lang="en-US" sz="6000" b="1" i="1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Christ’s church</a:t>
            </a:r>
            <a:r>
              <a:rPr lang="en-US" sz="3600" b="1" dirty="0">
                <a:solidFill>
                  <a:schemeClr val="bg1"/>
                </a:solidFill>
              </a:rPr>
              <a:t> – </a:t>
            </a:r>
            <a:r>
              <a:rPr lang="en-US" sz="3600" b="1" i="1" dirty="0">
                <a:solidFill>
                  <a:schemeClr val="bg1"/>
                </a:solidFill>
              </a:rPr>
              <a:t>hear, believe, repent, confess, be baptized, saved.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chemeClr val="bg1"/>
                </a:solidFill>
              </a:rPr>
              <a:t>“I will deliver you from the Jewish people, as well as from the Gentiles, to whom I now send you,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open their eyes, in order to turn them from darkness to light </a:t>
            </a:r>
            <a:r>
              <a:rPr lang="en-US" sz="3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(hear, believe)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from the power of Satan to God </a:t>
            </a:r>
            <a:r>
              <a:rPr 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(repent)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that they may receive forgiveness of sins and an inheritance </a:t>
            </a:r>
            <a:r>
              <a:rPr lang="en-US" sz="3000" b="1" i="1" dirty="0">
                <a:solidFill>
                  <a:srgbClr val="FF0000"/>
                </a:solidFill>
              </a:rPr>
              <a:t>(confess, be baptized)</a:t>
            </a:r>
            <a:r>
              <a:rPr lang="en-US" sz="3000" dirty="0">
                <a:solidFill>
                  <a:schemeClr val="bg1"/>
                </a:solidFill>
              </a:rPr>
              <a:t> among those who are </a:t>
            </a:r>
            <a:r>
              <a:rPr lang="en-US" sz="3000" u="sng" dirty="0">
                <a:solidFill>
                  <a:schemeClr val="bg1"/>
                </a:solidFill>
              </a:rPr>
              <a:t>sanctified by faith in Me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i="1" dirty="0">
                <a:solidFill>
                  <a:schemeClr val="bg1"/>
                </a:solidFill>
              </a:rPr>
              <a:t>(hear, believe, repent, confess, be baptized)</a:t>
            </a:r>
            <a:r>
              <a:rPr lang="en-US" sz="3000" dirty="0">
                <a:solidFill>
                  <a:schemeClr val="bg1"/>
                </a:solidFill>
              </a:rPr>
              <a:t>.” (Acts 26:17-18)</a:t>
            </a:r>
            <a:endParaRPr lang="en-US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Is that the plan?</a:t>
            </a:r>
            <a:endParaRPr lang="en-US" sz="6000" b="1" i="1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Christ’s church</a:t>
            </a:r>
            <a:r>
              <a:rPr lang="en-US" sz="3600" b="1" dirty="0">
                <a:solidFill>
                  <a:schemeClr val="bg1"/>
                </a:solidFill>
              </a:rPr>
              <a:t> – </a:t>
            </a:r>
            <a:r>
              <a:rPr lang="en-US" sz="3600" b="1" i="1" dirty="0">
                <a:solidFill>
                  <a:schemeClr val="bg1"/>
                </a:solidFill>
              </a:rPr>
              <a:t>hear, believe, repent, confess, be baptized, saved.</a:t>
            </a:r>
            <a:endParaRPr lang="en-US" sz="30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Catholic church</a:t>
            </a:r>
            <a:r>
              <a:rPr lang="en-US" sz="3600" b="1" i="1" dirty="0">
                <a:solidFill>
                  <a:schemeClr val="bg1"/>
                </a:solidFill>
              </a:rPr>
              <a:t> – baptized, saved, believe?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Denominations</a:t>
            </a:r>
            <a:r>
              <a:rPr lang="en-US" sz="3600" b="1" i="1" dirty="0">
                <a:solidFill>
                  <a:schemeClr val="bg1"/>
                </a:solidFill>
              </a:rPr>
              <a:t> – believe, saved, baptized?</a:t>
            </a:r>
            <a:endParaRPr lang="en-U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3748"/>
            <a:ext cx="7772400" cy="2387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Identifying the              One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0662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– Plan of Salvation –</a:t>
            </a:r>
          </a:p>
        </p:txBody>
      </p:sp>
    </p:spTree>
    <p:extLst>
      <p:ext uri="{BB962C8B-B14F-4D97-AF65-F5344CB8AC3E}">
        <p14:creationId xmlns:p14="http://schemas.microsoft.com/office/powerpoint/2010/main" val="35712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2084</Words>
  <Application>Microsoft Office PowerPoint</Application>
  <PresentationFormat>On-screen Show (4:3)</PresentationFormat>
  <Paragraphs>155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Identifying the              One Church</vt:lpstr>
      <vt:lpstr>Ministry of Reconciliation – 2 Corinthians 5:17-21 –</vt:lpstr>
      <vt:lpstr>“Open their eyes”</vt:lpstr>
      <vt:lpstr>“in order to turn them”</vt:lpstr>
      <vt:lpstr>“receive forgiveness of sins and an inheritance”</vt:lpstr>
      <vt:lpstr>Is that the plan?</vt:lpstr>
      <vt:lpstr>Is that the plan?</vt:lpstr>
      <vt:lpstr>Identifying the              One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7</cp:revision>
  <dcterms:created xsi:type="dcterms:W3CDTF">2017-08-16T17:30:21Z</dcterms:created>
  <dcterms:modified xsi:type="dcterms:W3CDTF">2017-08-20T02:45:29Z</dcterms:modified>
</cp:coreProperties>
</file>