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7FC6-9B16-41A3-A405-F7EADC816965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77B6-DCBE-4683-8F36-5FB1B0F7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77B6-DCBE-4683-8F36-5FB1B0F75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One Church (4) – Work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promised He would build HIS church upon the truth of Peter’s confession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16:18).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Later, He likened the church to a landowner hiring laborers for his vineyard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20:1).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Jesus built is a working institution, established and authorized by the Divine.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work is distinctive, and clearly patterned in the New Testament.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church who has work which differs from that of the One church Jesus built, seen in the NT, is not the Lord’s church.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church? (Not what…)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3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church? (Not what…)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2:47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are saved.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who have responded to the gospel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40-41).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ekklēsia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 calling out; an assembly. (people – context determines specific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7:38,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Israelites,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“congregation in the wilderness”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19:41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rioters in Ephesus,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“assembly”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8:1, 3; 9:1-2, 4, 13-14, 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church is people. People are the church.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(8:1)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church being persecuted. Saul persecuting. Who is the church?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(8:3)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men and women.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(9:1)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disciples of the Lord.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of the Way (Jesus is the Way,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men or women.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13-14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Ananias after instructed by Jesus) – saints, all who call on Your name.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20-21)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call on this name –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People, men and women, followers of Christ, those obedient to Christ. (Christians – individual; church – collective)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– Works on individual level, and works on collective level – the church.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individuals can do that the church cannot do, and vice versa.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care for orphans and widows.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authority for church action, but individual action.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5, 7, 12, 25, 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him, man, one – context is individual.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20:7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Lord’s Supper – disciples came together – cannot be observed individually.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church (collective) authorized to do?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9:4-5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church being persecuted – Jesus being persecuted.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not being persecuted in a literal, personal sense – He was not there bodily any longer.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body, the church was being persecuted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you are the body of Christ, and members individually” (1 Corinthians 12:27).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1:22-23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Christ is the authority of the church – He controls it – the church’s work/mission/purpose is outlined and defined by Christ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helpful to look at the nature of Christ’s work to know the nature of the work of the church, which is His body.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nature of her work? (Spiritual)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Jesus’ (the Head of the church) work.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6:25-27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feeding 5,000 with 5 loaves and 2 fish. (12 baskets of fragments taken up after)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sought after Jesus and found Him.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26-27)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Jesus’ work in feeding them ultimately was spiritual.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work signifying something. (miracle)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Me not for signs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miracle signified Deity (creative power) – power to spiritual life.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wanted physical food, but Jesus’ purpose, and what they should seek, is spiritual nourishment.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Jesus’ purpose all along: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6:33-34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 spiritual shepherd – began to teach them.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9:11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spoke to them about the kingdom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of food meant as a sign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all miracles are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20:30-31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work was spiritual from the beginning: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“His name [is] Jesus, for He will save His people from their sins” (Matthew 1:21).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temple, sitting in the midst of the teachers, both listening to them and asking them questions” (Luke 2:46) – “Did you not know that I must be about My Father’s business?” (Luke 2:49)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that time Jesus began to preach and to say, ‘Repent, for the kingdom of heaven is at hand’” (Matthew 4:17).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His body, the church, is of the same nature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church of the living God, [is] the pillar and ground of the truth” (1 Timothy 3:15).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church is not: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philanthropy, entertainment, recreation, relationships, etc.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platform for political efforts, donating to campaigns, etc.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church is not a business, fund raisers, etc.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Marriage counseling, match making,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one church of the NT is spiritual, which work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Church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1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Church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Evangelism – making disciples through preaching the word.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great commission given.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Disciples made – everywhere, all nations.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Accomplished by preaching the gospel.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Occurred on individual level, but also collective (church, congregational) level.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11:22-26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gospel preached at Antioch,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great number believed.”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22-23)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Jerusalem heard of Antioch church and sent Barnabas. (encouraged – led to others evangelizing)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While there, Barnabas was also involved in evangelism – more believed.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25-26)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Barnabas brought Saul to Antioch, and they taught more people.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13:2-3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Holy Spirit commanded church at Antioch to send Barnabas and Saul to preach.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 to which I have called them”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“bear My name before Gentiles” (Acts 9:15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to Ananias about Saul).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14:25-27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Work completed – door of faith opened to Gentiles.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NOT go out to provide physical aid, but spiritual.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4:15-17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Philippi shared in evangelical work with Paul by supporting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“beginning of the gospel”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being preached by Paul, aided by Philippians.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shared in a wonderful work, thus, fruit was added (spiritual) to their account.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Edification – building up the body of Christ with the word.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4:11-16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gifts given by God, roles and offices appointed, for edification of the body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11-12)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teaching roles for spiritual edification.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13-14)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for unity and maturity (Christ likeness), to not be led astray by false teaching.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15-16)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grow up into the head of the church –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joins the body together for supplying, and sharing in edification – spiritual goal!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Head, from whom all the body, nourished and knit together by joints and ligaments, grows with the increase that is from God” (Colossians 2:19).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– become like Christ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a Christ-like maturity – built up, or edified through teaching.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20:27, 28, 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to the Ephesian elders – they were to feed the flock – edify the Ephesian church.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is not to gain social skills, business skills, athletic skills, etc.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is to receive the spiritual inheritance – only way to reach it is through the building up through the word.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Benevolence – lending aid to needy saints.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2:44-45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Upon establishment of the church, they were given to the INTERNAL work of benevolence.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who believed”; “divided them among all”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things in common”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that, your needs will be supplied by the ability that I have. (and vice versa)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(Later) Acts 11:27-30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News of imminent famine.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determination to send relief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“BRETHREN”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need.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sent to elders who would disperse to those in need.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(Later) 1 Corinthians 16:1-3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process of accumulating funds.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by the saints, for the saints.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 the gift to Jerusalem – for needy saints.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9:7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gift that is purposed in one’s heart – not grudgingly, but cheerfully.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tithing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OT ordinance.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percentage of income agreed upon with the church, and officially signed onto as a condition of placing membership.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“administration of this service…supplies the needs of the saints” (2 Corinthians 9:12).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human institutions.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members of the community, but of the church.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9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built His one church and gave her work to do.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work which the church was given is spiritual in nature.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is distinctive, and the pattern is seen in scripture for evangelism, edification, and benevolence to saints in need.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church which has work that differs from the work outlined for the church in the NT is not the ONE church of our Lord.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8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1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A09A-3D50-49F3-8723-D456BAC6622A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2AE3-0FFA-4BB5-BF7A-0FACD0A5685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Work –</a:t>
            </a:r>
          </a:p>
        </p:txBody>
      </p:sp>
    </p:spTree>
    <p:extLst>
      <p:ext uri="{BB962C8B-B14F-4D97-AF65-F5344CB8AC3E}">
        <p14:creationId xmlns:p14="http://schemas.microsoft.com/office/powerpoint/2010/main" val="40264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The Church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Who is the church?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2:47; 8:1, 3; 9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is the nature of her work?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John 6:25-27 (Jesus’ work); 20:30-31 –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Spiritual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– 1 Timothy 3:15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Not social, political, financial, familial, etc. –</a:t>
            </a:r>
          </a:p>
        </p:txBody>
      </p:sp>
    </p:spTree>
    <p:extLst>
      <p:ext uri="{BB962C8B-B14F-4D97-AF65-F5344CB8AC3E}">
        <p14:creationId xmlns:p14="http://schemas.microsoft.com/office/powerpoint/2010/main" val="34798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The Work of the Church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Evangelism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Matthew 28:18-20; Acts 11:22-26; 13:2-3; 14:25-27; Philippians 4:15-17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Edification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Ephesians 4:11-16; Acts 20:27, 28, 32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Benevolence </a:t>
            </a:r>
            <a:r>
              <a:rPr lang="en-US" sz="3200" i="1" dirty="0">
                <a:solidFill>
                  <a:schemeClr val="bg1"/>
                </a:solidFill>
              </a:rPr>
              <a:t>(internal)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2:44-45; 11:27-30; 1 Corinthians 16:1-3; 2 Corinthians 9:7, 12 –</a:t>
            </a:r>
          </a:p>
        </p:txBody>
      </p:sp>
    </p:spTree>
    <p:extLst>
      <p:ext uri="{BB962C8B-B14F-4D97-AF65-F5344CB8AC3E}">
        <p14:creationId xmlns:p14="http://schemas.microsoft.com/office/powerpoint/2010/main" val="31627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Work –</a:t>
            </a:r>
          </a:p>
        </p:txBody>
      </p:sp>
    </p:spTree>
    <p:extLst>
      <p:ext uri="{BB962C8B-B14F-4D97-AF65-F5344CB8AC3E}">
        <p14:creationId xmlns:p14="http://schemas.microsoft.com/office/powerpoint/2010/main" val="1231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1840</Words>
  <Application>Microsoft Office PowerPoint</Application>
  <PresentationFormat>On-screen Show (4:3)</PresentationFormat>
  <Paragraphs>131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Identifying the              One Church</vt:lpstr>
      <vt:lpstr>The Church</vt:lpstr>
      <vt:lpstr>The Work of the Church</vt:lpstr>
      <vt:lpstr>Identifying the              One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11</cp:revision>
  <dcterms:created xsi:type="dcterms:W3CDTF">2017-08-16T17:30:21Z</dcterms:created>
  <dcterms:modified xsi:type="dcterms:W3CDTF">2017-08-26T21:24:38Z</dcterms:modified>
</cp:coreProperties>
</file>