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81A2-FC10-417A-B39B-43AB07A169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A188-8783-488A-9128-7CDBF21B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Upper Room (4) – The Way, the Truth, and the Life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makes one of the most profound statements of history.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statement of arrogance.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simple, yet vital statement of fact – this is how it is.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Contrary to the modern religious climate, the statement of Jesus is wholly exclusive – He is the ONLY way.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that we consider the goal of destination Jesus referred to, thus, the need to strive for such, and the ONLY way to that destination.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4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Abode of the Father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13:33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indicates, as He has done before, that He is going away.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36-38)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inquires as to the place Jesus is going, and Jesus indicates that he is not yet ready to follow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does not know everything, but apparently has some idea that death is likely involved.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Despite His claim, the Lord knows he is not to that maturity level yet – eventually He will reach that level. (Willingness to die for the Lord.)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(“you shall follow Me afterward”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simply to the place, but in that manner)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news of a betrayer, as well as the prediction of Peter’s denial, and the rest of the apostles forsaking Jesus, has shook them up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 IN GOD, AND ME – putting Himself on equal plane with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Comforting words concerning the promise, thus goal of all disciples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2-4):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Father’s house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abode. (with the Father = eternal life)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mansions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plenty of room.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 place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His redemptive work – cannot enter there without the blood of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will come back, and in the meantime, has left them with the knowledge of the 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way to the Father’s abode, the way to the ultimate goal of destination. (Not that He knows of, but that HE IS.)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one comes to the Father except through Me”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know Jesus is to know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not fully RECOGNIZE who Jesus was. To do so would be to know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is the image of the invisible God, the firstborn over all creation” (Colossians 1:15).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Philip does not comprehend what Jesus said, and wants a more tangible revealing of the Father.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further explains His nature, and relationship with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Despite their being in the presence of Jesus for so long, they were slow to recognize Who He truly was.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is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1:14, 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became flesh, and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one has seen God at any time. The only begotten son, who is in the bosom of the Father, He has declared Him” (v. 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10-11)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words and works are indications that He is one with God – God in Him, and He in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doctrines.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of deity, miraculous works.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conclusion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you hear Me, you hear God. When you see Me perform a miracle, you see God working.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one comes to the Father except through Me”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because Jesus is the very embodiment of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brightness of [God’s] glory and the express image of His person” (Hebrews 1:3).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image of God…[and] the glory of God [is] in the face of Jesus Christ” (2 Corinthians 4:6).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cannot be said of any other – even the apostles, who played a prominent role in reconciliation, and knew the Lord intimately, could only POINT TO THE WAY, but they THEMSELVES WERE NOT THE WAY.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Way, the Truth, the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36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Way, the Truth, the Life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 road; by implication, a progress (the route, act or distance); figuratively, a mode or means.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 is a way that seems right to a man, but its end is the way of death” (Proverbs 14:12).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why Jesus came to earth, to show us the way – He is that way: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16:24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Take up cross and follow Him.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path He tread was paradoxically one which led to shame – in eyes of men – but glory in the eyes of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2:19-23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His life serves as an example to follow – the way of living to get to the Father.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“Imitate me, just as I also imitate Christ” (1 Corinthians 11:1).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says he abides in Him ought himself also to walk just as He walked” (1 John 2:6).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washing disciples feet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I have given you an example, that you should do as I have done to you” (John 13:15).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Disciples of Jesus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this I confess to you, that according to the Way which they call a sect, so I worship the God of my fathers, believing all things which are written in the Law and in the Prophets” (Acts 24:14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before Felix).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the way – His life serves as the blue print to the Father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2:10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“captain of their salvation”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Captain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archēgos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from 746 and 71; a chief leader: — author, captain, prince.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 word – ache (to begin), ago (to lead).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E. Vine – “Primarily signifies one who takes a lead in, or provides the first occasion of, anything.”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live after the manner of Jesus, we will make it to the Father.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8:31-32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Jesus’ word is truth, and the truth is necessary to be set free from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“Sanctify them by Your truth, Your word is truth” (John 17:17).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Word – is the truth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truth comes through Jesus). (Fuller revelation of truth is made known in Jesus’ life and teachings.)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1:1-4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knowledge of the Word, the truth, is necessary to have fellowship with God – thus, to make it to the Father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one comes to the Father except through Me.”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Life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fellowship with the Father by being of “the Way,” knowing, believing, and following “the truth,” is to have spiritual “life.”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for us to be taken to the Father when Jesus returns,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have eternal life (fellowship with the Father), we must have life now.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Him was life, and the life was the light of men” (John 1:4).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5:19-24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Jesus, as being one with the Father, has authority to grant life to anyone. (Because He has life within Himself.)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has the Son has life; he who does not have the Son of God does not have life” (1 John 5:12).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6:32-35, 53-58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the bread of life. To have life, one must partake of Him, for He IS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consuming Jesus – spiritually (His life of example, and His teachings – spiritual sustenance) – we take on the qualities of Jesus.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life – thus, we ourselves gain life.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126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Jesus did not indicate He KNEW the way, truth, and the life. He said HE IS the way, the truth, and the life.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wish to find ourselves in heaven with the Father when Jesus returns, we must follow Jesus NOW. HE is the ONLY way.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10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9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0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8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0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5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62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4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3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0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1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6183-1BF0-4EE2-B8AB-B8CBB23FBC02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500A-FDC0-4345-9A14-2B8A72986C39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The Way, the Truth, and the Life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1328798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The Goal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Abode of the Father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13:33-14:6 –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“No one comes to the Father except through Me”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14:7-11 –</a:t>
            </a:r>
          </a:p>
        </p:txBody>
      </p:sp>
    </p:spTree>
    <p:extLst>
      <p:ext uri="{BB962C8B-B14F-4D97-AF65-F5344CB8AC3E}">
        <p14:creationId xmlns:p14="http://schemas.microsoft.com/office/powerpoint/2010/main" val="23222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The Way, the Truth,              and the Life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Way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Matthew 16:24; 1 Peter 2:19-23; Acts 24:14; Hebrews 2:10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Truth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8:31-32; 17:17; 1:1, 17; 1 John 1:1-4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The Life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5:19-24; 6:32-35, 53-58 –</a:t>
            </a:r>
          </a:p>
        </p:txBody>
      </p:sp>
    </p:spTree>
    <p:extLst>
      <p:ext uri="{BB962C8B-B14F-4D97-AF65-F5344CB8AC3E}">
        <p14:creationId xmlns:p14="http://schemas.microsoft.com/office/powerpoint/2010/main" val="162293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The Way, the Truth, and the Life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625177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1619</Words>
  <Application>Microsoft Office PowerPoint</Application>
  <PresentationFormat>On-screen Show (4:3)</PresentationFormat>
  <Paragraphs>93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PowerPoint Presentation</vt:lpstr>
      <vt:lpstr>In the Upper  Room The Way, the Truth, and the Life</vt:lpstr>
      <vt:lpstr>The Goal</vt:lpstr>
      <vt:lpstr>The Way, the Truth,              and the Life</vt:lpstr>
      <vt:lpstr>In the Upper  Room The Way, the Truth, and the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2017-08-18T21:40:24Z</dcterms:created>
  <dcterms:modified xsi:type="dcterms:W3CDTF">2017-08-27T21:57:17Z</dcterms:modified>
</cp:coreProperties>
</file>