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7FC6-9B16-41A3-A405-F7EADC81696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E77B6-DCBE-4683-8F36-5FB1B0F7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E77B6-DCBE-4683-8F36-5FB1B0F75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One Church (5) – Worship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2:7-12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(after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1-6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Attempt to destroy the Anointed one.) – The Messiah was given a kingdom (His church), and is worthy to be served, and worshiped by all, and requires it.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proskuneo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(from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"towards," and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"to kiss").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“prop. To kiss the hand towards one, in token of reverence” (Thayer).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"’to make obeisance, do reverence to’…It is used of an act of homage or reverence” (Vine).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“Kiss the Son”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do reverence to Him, render obeisance to Him, worship Him.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the Lord built is the setting where worship is offered before Him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Psalm 22:22, 25, 27-28).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worship which the one church engages in, and offers up to God is distinctive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Acts 17:22-29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before the Athenians at Mars’ Hill, or the Areopagus).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Acceptable worship can only be offered by those who know Him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Creator (not created), and Lord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worshiped because He needs something from us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Worshiped because as created beings, our design is to worship Him as Creator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26-28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worship of the Creator should not be approached as if He is something created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I.e. because He made us (not the other way around), the terms of worship are set by Him.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(“man’s devising”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the origin of God, or anything to do with Him – including worship)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30-31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Therefore, Paul, whose words are the commandments of the Lord God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Corinthians 14:37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says the Lord requires repentance from false worship, and every other false thing.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worship of the one church of the Lord?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6638-E5D2-40C1-85FD-C04DF36548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3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Specific Service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a Christian’s worship consist in every activity of life? – Some would say yes: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everything we do in life in accordance with God’s word as we devote ourselves to Him worship?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suggest there is no need to come to the assembly to worship, because you worship God all day long as you live for Him. Is that true?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2:11-12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Serve the Lord, Kiss the Son.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not the exact same.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are services performed before God – one general, the other specific.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“Kiss the Son”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specific act of service, a worshipful service – an action taken to pay homage, or reverence to the Son.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between service and worship – service general, worship specific: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22:5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Abraham taking Isaac to sacrifice him as commanded.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all service is worship, Abraham was already worshiping God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obeying God’s command).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will go yonder and worship”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 to a place for that specific purpose, and perform a specific service which was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“worship.”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Samuel 12:20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David received news of the death of his child. (The one born from sin with Bathsheba)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20a)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Preparation for worship – serving God acceptably.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20b)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Then he worshiped. (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a beginning and an end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“Then he went”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(Whole life serving God is not worship.)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12:1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Our lives are sacrificial, as we present our bodies to God, submitting to His will.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continual in life, but not worship.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in a general sense, a godly life.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 to approach God in worship acceptably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2:8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Men leading prayer in worship.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 because: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males.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women to keep silent.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leading prayer in worship, when come together for worship.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“holy hands”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coming before God in holiness, pure lives, not in sin.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a holy life of service allowed for the man to approach God acceptably in worship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5:23-24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For worship to be acceptable, you must be acceptable before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reconciliation with the brother was necessary as a service to God – it is what He requires.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it was not worship – get right with your brother, then go worship…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this distinction matter?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worship God in just any way.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Simply because it is not inherently sinful, and can be practiced by a Christian in a holy manner, does not make it acceptable in worship to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Spirit and Truth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4:23-24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to Samaritan at Jacob’s well.)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“true worshipers”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opposed to false worshipers.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 because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“worship the Father in spirit and truth.”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Father is seeking such”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worship God must understand who He is, and worship in like manner. (like requires like)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in Spirit: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God is Spirit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physical, not flesh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Acts 17:25, 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spiritual service offered by spiritual beings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3:6-8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born of the Spirit.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can’t be seen, or tracked – not physical)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"’to make obeisance, do reverence to’…It is used of an act of homage or reverence” (Vine). (Outward expression of an inward attitude of the heart toward God.)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51:16-17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(David’s Psalm of repentance after sin with Bathsheba) – Not that the sacrifices were not required by God, but without the correct condition of the heart it was unacceptable.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this goes hand in hand with worship that is in truth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in Truth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4:20-24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indicating that there will be a change in worship, as there is a change in covenant.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However, the Samaritan’s worship was unacceptable – IN WRONG PLACE.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Jerusalem was the true place of worship specifically commanded by God – to worship elsewhere was unacceptable.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23-24)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While ordinances are changing, there is still the necessity for TRUTH WORSHIP.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Leviticus 10:1-3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Abihu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(priests) offer up unacceptable worship – not in truth.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“not commanded them”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silence does not permit. (God didn’t say not to – but He did not authorize such.)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worship offered to God is not in the specific way commanded, it is not acceptable to Him! – No matter the motive.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15:7-9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(of Pharisees) – Worship that is not authorized is vain worship.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 is not, “where does it say NOT to?,” rather, “where is there authority for such?”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authorized worship of the ONE CHURCH of the Lord?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Authorized Worship of Christ’s One Church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(as seen in the church at Corinth)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61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Authorized Worship of Christ’s One Church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(as seen in the church at Corinth)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Preaching/Teaching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Corinthians 14:5, 12, 26)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spiritual gifts – given for the edification of church in revelation of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Prophecy best – needs no interpreter.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12, 26)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 is to be done for edification (building up) of the church.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2:42a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church continued to hear the teaching of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scripture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(“apostles’ doctrine”)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only way God speaks to us today.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 of reverence (worship) in setting aside time in devotion to hearing God’s will for 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20:7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Disciples heard preaching when they came together on the 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of week.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God’s word is declared, and heard in its simplicity, i.e. God’s word alone, He is glorified.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anyone speaks, let him speak as the oracles of God” (1 Peter 4:11)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Corinthians 14:15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15a)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with spirit and understanding.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prayer we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“bless,”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praise God and give Him thanks.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His word He speaks to us, and in prayer we speak to Him!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display of reverence before Him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this manner, therefore, pray: ‘Our Father in heaven, Hallowed be Your name’” (Matthew 6:9).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they continued steadfastly…in prayers” (Acts 2:42).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Singing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14:15, 26)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15b, 26)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done in spirit, and understanding for edification of the church.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3:16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rooted in the word of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“singing”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playing – no instruments included.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we do must be authorized by Christ – context before was musical worship – singing.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5:18-20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SPEAK to one another, and to God – giving thanks.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“making melody in your heart”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Melody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twitch or to twang.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Instruments of music do not inhere in the term.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determines what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your heart”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scripture considering musical aspect of worship is singing, not with mechanical instruments.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Partaking of the Lord’s Supper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11:20-29)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20-22)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were to take the LS, but were doing it wrong (division, common meal).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23-26)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LS a memorial supper of the Lord’s death instituted by the Lord Himself.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27-29)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Supposed to take it in a worthy manner, i.e. in remembrance of Him.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“Now on the first day of the week, when the disciples came together to break bread” (Acts 20:7)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 on first day of the week.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any more, or less – only example of WHEN – SILENCE DOES NOT AUTHORIZE.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Corinthians 16:1-2; 2 Corinthians 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(16:1-2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Commanded contribution for carrying out the work assigned to it by the Lord – namely in this place, benevolence to needy saints.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carry out the work of evangelism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4:15-16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Philippi supported Paul.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8:1-5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giving, the Macedonians gave themselves to the Lord in the work He had commanded, and showed their love for others.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9:12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supplies for the saints, but also results in thanksgiving to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EE88-D982-4677-AEE6-28B4E5FCF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0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Colossians 3:17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whatever we do, including our worship, must be authorized by God. The worship which the NT church was involved in did not go beyond what God authorized.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church which worships differently is not the ONE CHURCH OF CHRIST.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6638-E5D2-40C1-85FD-C04DF36548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77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1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5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9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8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8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A09A-3D50-49F3-8723-D456BAC6622A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71E-27A6-454D-B148-D727009F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2AE3-0FFA-4BB5-BF7A-0FACD0A5685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B9A5-6979-4856-953A-387D146F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3748"/>
            <a:ext cx="7772400" cy="2387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Identifying the              One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0662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– Worship –</a:t>
            </a:r>
          </a:p>
        </p:txBody>
      </p:sp>
    </p:spTree>
    <p:extLst>
      <p:ext uri="{BB962C8B-B14F-4D97-AF65-F5344CB8AC3E}">
        <p14:creationId xmlns:p14="http://schemas.microsoft.com/office/powerpoint/2010/main" val="40264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Worship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 Specific Service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Psalm 2:11-12; </a:t>
            </a:r>
            <a:r>
              <a:rPr lang="en-US" sz="3200" b="1" i="1" dirty="0">
                <a:solidFill>
                  <a:srgbClr val="00B0F0"/>
                </a:solidFill>
              </a:rPr>
              <a:t>Service (general), worship (specific): </a:t>
            </a:r>
            <a:r>
              <a:rPr lang="en-US" sz="3200" i="1" dirty="0">
                <a:solidFill>
                  <a:schemeClr val="bg1"/>
                </a:solidFill>
              </a:rPr>
              <a:t>Genesis 22:5; 1 Samuel 12:20; Romans 12:1; 1 Timothy 2:8;                         Matthew 5:23-24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 Spirit and Truth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John 4:23-24; </a:t>
            </a:r>
            <a:r>
              <a:rPr lang="en-US" sz="3200" b="1" i="1" dirty="0">
                <a:solidFill>
                  <a:srgbClr val="00B0F0"/>
                </a:solidFill>
              </a:rPr>
              <a:t>Spirit</a:t>
            </a:r>
            <a:r>
              <a:rPr lang="en-US" sz="3200" i="1" dirty="0">
                <a:solidFill>
                  <a:schemeClr val="bg1"/>
                </a:solidFill>
              </a:rPr>
              <a:t> (Acts 17:25, 29; John 3:6-8; Psalm 51:16-17); </a:t>
            </a:r>
            <a:r>
              <a:rPr lang="en-US" sz="3200" b="1" i="1" dirty="0">
                <a:solidFill>
                  <a:srgbClr val="00B0F0"/>
                </a:solidFill>
              </a:rPr>
              <a:t>Truth </a:t>
            </a:r>
            <a:r>
              <a:rPr lang="en-US" sz="3200" i="1" dirty="0">
                <a:solidFill>
                  <a:schemeClr val="bg1"/>
                </a:solidFill>
              </a:rPr>
              <a:t>(John 4:20-24; Leviticus 10:1-3; Matthew 15:7-9) –</a:t>
            </a:r>
          </a:p>
        </p:txBody>
      </p:sp>
    </p:spTree>
    <p:extLst>
      <p:ext uri="{BB962C8B-B14F-4D97-AF65-F5344CB8AC3E}">
        <p14:creationId xmlns:p14="http://schemas.microsoft.com/office/powerpoint/2010/main" val="34798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Authorized Worship of Christ’s One Church</a:t>
            </a:r>
            <a:endParaRPr lang="en-US" sz="6000" b="1" i="1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0665"/>
            <a:ext cx="7886700" cy="48269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bg1"/>
                </a:solidFill>
              </a:rPr>
              <a:t>Preaching/Teaching</a:t>
            </a:r>
            <a:r>
              <a:rPr lang="en-US" sz="3200" i="1" dirty="0">
                <a:solidFill>
                  <a:schemeClr val="bg1"/>
                </a:solidFill>
              </a:rPr>
              <a:t> – </a:t>
            </a:r>
            <a:r>
              <a:rPr lang="en-US" sz="3000" i="1" dirty="0">
                <a:solidFill>
                  <a:schemeClr val="bg1"/>
                </a:solidFill>
              </a:rPr>
              <a:t>1 Corinthians 14:5,12,26; Acts 2:42; 20:7; 1 Peter 4:11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chemeClr val="bg1"/>
                </a:solidFill>
              </a:rPr>
              <a:t>Prayer</a:t>
            </a:r>
            <a:r>
              <a:rPr lang="en-US" sz="3000" i="1" dirty="0">
                <a:solidFill>
                  <a:schemeClr val="bg1"/>
                </a:solidFill>
              </a:rPr>
              <a:t> – 1 Corinthians 14:15-16; Matthew 6:9; Acts 2:42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chemeClr val="bg1"/>
                </a:solidFill>
              </a:rPr>
              <a:t>Singing</a:t>
            </a:r>
            <a:r>
              <a:rPr lang="en-US" sz="3000" i="1" dirty="0">
                <a:solidFill>
                  <a:schemeClr val="bg1"/>
                </a:solidFill>
              </a:rPr>
              <a:t> – 1 Corinthians 14:15, 26;                        Colossians 3:16; Ephesians 5:18-20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chemeClr val="bg1"/>
                </a:solidFill>
              </a:rPr>
              <a:t>Lord’s Supper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000" i="1" dirty="0">
                <a:solidFill>
                  <a:schemeClr val="bg1"/>
                </a:solidFill>
              </a:rPr>
              <a:t>– 1 Corinthians 11:20-29;                       Acts 20:7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chemeClr val="bg1"/>
                </a:solidFill>
              </a:rPr>
              <a:t>Giving</a:t>
            </a:r>
            <a:r>
              <a:rPr lang="en-US" sz="3000" i="1" dirty="0">
                <a:solidFill>
                  <a:schemeClr val="bg1"/>
                </a:solidFill>
              </a:rPr>
              <a:t> – 1 Corinthians 16:1-2;                                                  2 Corinthians 8:1-5; 9:12</a:t>
            </a:r>
          </a:p>
          <a:p>
            <a:pPr marL="0" indent="0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3748"/>
            <a:ext cx="7772400" cy="2387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reflection blurRad="6350" stA="40000" endPos="35000" dir="5400000" sy="-100000" algn="bl" rotWithShape="0"/>
                </a:effectLst>
                <a:latin typeface="Agency FB" panose="020B0503020202020204" pitchFamily="34" charset="0"/>
              </a:rPr>
              <a:t>Identifying the              One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0662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– Worship –</a:t>
            </a:r>
          </a:p>
        </p:txBody>
      </p:sp>
    </p:spTree>
    <p:extLst>
      <p:ext uri="{BB962C8B-B14F-4D97-AF65-F5344CB8AC3E}">
        <p14:creationId xmlns:p14="http://schemas.microsoft.com/office/powerpoint/2010/main" val="37271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2159</Words>
  <Application>Microsoft Office PowerPoint</Application>
  <PresentationFormat>On-screen Show (4:3)</PresentationFormat>
  <Paragraphs>136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Identifying the              One Church</vt:lpstr>
      <vt:lpstr>Worship</vt:lpstr>
      <vt:lpstr>Authorized Worship of Christ’s One Church</vt:lpstr>
      <vt:lpstr>Identifying the              One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17</cp:revision>
  <dcterms:created xsi:type="dcterms:W3CDTF">2017-08-16T17:30:21Z</dcterms:created>
  <dcterms:modified xsi:type="dcterms:W3CDTF">2017-09-02T23:28:42Z</dcterms:modified>
</cp:coreProperties>
</file>