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681A2-FC10-417A-B39B-43AB07A16906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6A188-8783-488A-9128-7CDBF21B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Upper Room (5) – If You Love Me, Keep My Commandments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14:15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show our love for God/Jesus?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any one way to love God/Jesus?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thought so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14:15, 21, 24; 15:14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 for God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Agape Love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53A32D-C21D-4C1E-ABD2-E188EB32F9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446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 for God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Agape Love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Easier to show what this love is, than to attempt simply defining it. (Which tells you a little bit about this love in the first place.)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4:7-11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inseparable connection between God and love.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7-8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Can’t fully know God without loving.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“GOD IS LOVE”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9-10)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Action, but not action motivated by emotion. We, the UNLOVEABLE, were loved by God anyway, for He IS love.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“not willing that any should perish” (2 Peter 3:9).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desired salvation of His creation, and acted with the only thing that would do – HIS SON’S DEATH.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sense, love is an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expression of extreme devotion.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3:16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devoid of emotion, but NOT EMOTION – “But obviously this is not the love of complacency, or affection, that is, it was not drawn out by an excellency in its objects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Romans 5:6-8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It was an exercise of the Divine will in deliberate choice, made without assignable cause save that which lies in the nature of God Himself” (VINE).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 – Our love for God is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imitation of God, and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reciprocity of love (God loved us first, then we loved God).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Unlike God’s love for us, our love for Him IS “drawn out by an excellency in its object” –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God loved us, we to reciprocate that love to Him! – Devote ourselves to Him.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(“We love Him because He first loved us.” 1 John 5:19).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Keeps His Commandments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5:1-3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love for God, and keeping His commandments are so inextricably tied together that they appear to be synonymous.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What is it to love God – keep His commandments.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“are not burdensome”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Those who do not submit to scripture in some areas because they claim, “God wouldn’t want me to be unhappy,” miss the whole point!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15:10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Burdensome (Old Law), because of the curse of sin.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11:28-30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These commands do not weigh us down with sin, but free us from it.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Furthermore, DO WE THINK IT MADE GOD HAPPY TO WATCH HIS SON DIE? (Happy with the outcome, but happy that He had to sacrifice Him?) (BUT HE WOULDN’T WANT YOU TO BE HAPPY???!!)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22:36-40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Greatest commandment? – Love God – Ultimate devotion to Him.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 hearted devotion to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fiber of our being is dedicated to the service of our God – that is loving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how Jesus loved God, and set an example for us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14:29-31).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 learned obedience by the things which He suffered” (Hebrews 5:8).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EMOTIONAL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Emotions come and go, rise and fall. However, we can always be devoted to serving God, and keeping His commandments.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Don’t be troubled that Jesus says He is leaving you.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If you really love Him, show it by keeping His commandments.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by an outpouring of emotion, but OBEDIENCE.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21, 24)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Necessity for this Love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53A32D-C21D-4C1E-ABD2-E188EB32F9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4366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Necessity for this Love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Abide in Him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14:19-24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the promise of the Helper (HS – Spirit of truth).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19-20)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with them physically, but through the revelation of the Spirit – revealed deeper truth’s of God.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(“you in Me, and I in you”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in Jesus, thus in the Father, if we keep commandments – through the revelation, and our keeping of it, He is manifested to 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22-24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Through keeping commandments they abide in us, and if they abide in us, we abide in them.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15:1-8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order to abide in Him we must bear fruit!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necessary to abide in Jesus’ words to bear fruit.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 of Christ through revelation of Spirit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cf. Galatians 5:22-25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bearing fruit in Christ is bearing the fruit of the Spirit – KEEPING HIS COMMANDMENTS.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1:3-14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want to be IN HIM, because ALL spiritual blessings are found there.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Abide in His Love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14:23 –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“My Father will love him”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conditional upon keeping His word.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Father loves him by making His home with them.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 made with them, they dwell in one, if one keeps His commandments.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15:9-10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His love is something we must abide in.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abide in His love by keeping His commandments.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EXACTLY WHAT JESUS DID TO ABIDE IN GOD’S LOVE.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Jude 20-21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to keep ourselves in God’s love, and this is accomplished by being built up by God’s word in our faith.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4:10; 2:2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loved us by making Jesus the propitiation for our sins.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love was also expressed to the ENTIRE WORLD.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there is a degree of God’s love which is only experienced by those who keep His commandments.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IS, THE BENEFITS OF THE ACTION OF GOD’S LOVE IN JESUS’ SACRIFICE.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1:5-7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full benefits of God’s gift of love, the cleansing of our sins in Jesus blood which is the propitiation for our sins,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enjoyed by those who walk in light, that is, keep His commandments.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“[God our Savior] is able to keep you from stumbling, and to present you faultless before the presence of His glory with exceeding joy” (Jude 24).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8:31-39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Nothing can separate us from the love of Christ. (Except ourselves of course – by refusing to keep His commandments.)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53A32D-C21D-4C1E-ABD2-E188EB32F9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281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Bible is very clear about what it means to love God.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said,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“If you love Me, keep My commandments” (John 14:15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we going to reject Jesus’ explanation of love, or submit to it fully?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53A32D-C21D-4C1E-ABD2-E188EB32F9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8907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9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4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72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30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12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81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86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81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10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15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1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62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943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43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6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0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2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8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5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1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2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4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B6183-1BF0-4EE2-B8AB-B8CBB23FBC02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4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5500A-FDC0-4345-9A14-2B8A72986C3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8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99" r="8" b="24539"/>
          <a:stretch/>
        </p:blipFill>
        <p:spPr>
          <a:xfrm>
            <a:off x="3061716" y="-480"/>
            <a:ext cx="6082284" cy="6858479"/>
          </a:xfrm>
          <a:prstGeom prst="rect">
            <a:avLst/>
          </a:prstGeom>
        </p:spPr>
      </p:pic>
      <p:sp>
        <p:nvSpPr>
          <p:cNvPr id="10" name="Freeform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8" y="-479"/>
            <a:ext cx="7101525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9" y="-479"/>
            <a:ext cx="6058539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2483" y="2389310"/>
            <a:ext cx="3694074" cy="3320973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5400" dirty="0">
                <a:latin typeface="Algerian" panose="04020705040A02060702" pitchFamily="82" charset="0"/>
              </a:rPr>
              <a:t>In the Upper  Room</a:t>
            </a:r>
            <a:br>
              <a:rPr lang="en-US" sz="4700" dirty="0"/>
            </a:br>
            <a:r>
              <a:rPr lang="en-US" sz="3600" b="1" i="1" dirty="0"/>
              <a:t>If You Love Me, Keep My Commandments</a:t>
            </a:r>
            <a:endParaRPr lang="en-US" sz="47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2483" y="1230114"/>
            <a:ext cx="3125532" cy="1155525"/>
          </a:xfrm>
        </p:spPr>
        <p:txBody>
          <a:bodyPr anchor="b">
            <a:normAutofit/>
          </a:bodyPr>
          <a:lstStyle/>
          <a:p>
            <a:pPr algn="l"/>
            <a:r>
              <a:rPr lang="en-US" sz="3200" i="1" dirty="0"/>
              <a:t>John 14:15</a:t>
            </a:r>
          </a:p>
        </p:txBody>
      </p:sp>
    </p:spTree>
    <p:extLst>
      <p:ext uri="{BB962C8B-B14F-4D97-AF65-F5344CB8AC3E}">
        <p14:creationId xmlns:p14="http://schemas.microsoft.com/office/powerpoint/2010/main" val="1328798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5212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prstClr val="white"/>
                </a:solidFill>
                <a:latin typeface="Algerian" panose="04020705040A02060702" pitchFamily="82" charset="0"/>
              </a:rPr>
              <a:t>Love For God</a:t>
            </a:r>
            <a:endParaRPr lang="en-US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i="1" dirty="0">
                <a:solidFill>
                  <a:schemeClr val="bg1"/>
                </a:solidFill>
              </a:rPr>
              <a:t>Agape</a:t>
            </a:r>
            <a:r>
              <a:rPr lang="en-US" sz="3600" b="1" dirty="0">
                <a:solidFill>
                  <a:schemeClr val="bg1"/>
                </a:solidFill>
              </a:rPr>
              <a:t> Love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1 John 4:7-11; John 3:16; Romans 5:6-8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Keep His Commandments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1 John 5:1-3; Matthew 22:36-40;                        John 14:15, 21, 24 –</a:t>
            </a:r>
          </a:p>
        </p:txBody>
      </p:sp>
    </p:spTree>
    <p:extLst>
      <p:ext uri="{BB962C8B-B14F-4D97-AF65-F5344CB8AC3E}">
        <p14:creationId xmlns:p14="http://schemas.microsoft.com/office/powerpoint/2010/main" val="232226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5212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prstClr val="white"/>
                </a:solidFill>
                <a:latin typeface="Algerian" panose="04020705040A02060702" pitchFamily="82" charset="0"/>
              </a:rPr>
              <a:t>The Necessity                            for this Love</a:t>
            </a:r>
            <a:endParaRPr lang="en-US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To Abide in Him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John 14:19-24; 15:1-8; Ephesians 1:3-14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To Abide in His Love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John 14:23; 15:9-10; Jude 20-21;                      1 John 4:10; 2:2; 1:5-7; Romans 8:31-39 –</a:t>
            </a:r>
          </a:p>
        </p:txBody>
      </p:sp>
    </p:spTree>
    <p:extLst>
      <p:ext uri="{BB962C8B-B14F-4D97-AF65-F5344CB8AC3E}">
        <p14:creationId xmlns:p14="http://schemas.microsoft.com/office/powerpoint/2010/main" val="401078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99" r="8" b="24539"/>
          <a:stretch/>
        </p:blipFill>
        <p:spPr>
          <a:xfrm>
            <a:off x="3061716" y="-480"/>
            <a:ext cx="6082284" cy="6858479"/>
          </a:xfrm>
          <a:prstGeom prst="rect">
            <a:avLst/>
          </a:prstGeom>
        </p:spPr>
      </p:pic>
      <p:sp>
        <p:nvSpPr>
          <p:cNvPr id="10" name="Freeform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8" y="-479"/>
            <a:ext cx="7101525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9" y="-479"/>
            <a:ext cx="6058539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2483" y="2389310"/>
            <a:ext cx="3694074" cy="3320973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5400" dirty="0">
                <a:latin typeface="Algerian" panose="04020705040A02060702" pitchFamily="82" charset="0"/>
              </a:rPr>
              <a:t>In the Upper  Room</a:t>
            </a:r>
            <a:br>
              <a:rPr lang="en-US" sz="4700" dirty="0"/>
            </a:br>
            <a:r>
              <a:rPr lang="en-US" sz="3600" b="1" i="1" dirty="0"/>
              <a:t>If You Love Me, Keep My Commandments</a:t>
            </a:r>
            <a:endParaRPr lang="en-US" sz="47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2483" y="1230114"/>
            <a:ext cx="3125532" cy="1155525"/>
          </a:xfrm>
        </p:spPr>
        <p:txBody>
          <a:bodyPr anchor="b">
            <a:normAutofit/>
          </a:bodyPr>
          <a:lstStyle/>
          <a:p>
            <a:pPr algn="l"/>
            <a:r>
              <a:rPr lang="en-US" sz="3200" i="1" dirty="0"/>
              <a:t>John 14:15</a:t>
            </a:r>
          </a:p>
        </p:txBody>
      </p:sp>
    </p:spTree>
    <p:extLst>
      <p:ext uri="{BB962C8B-B14F-4D97-AF65-F5344CB8AC3E}">
        <p14:creationId xmlns:p14="http://schemas.microsoft.com/office/powerpoint/2010/main" val="2072451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1303</Words>
  <Application>Microsoft Office PowerPoint</Application>
  <PresentationFormat>On-screen Show (4:3)</PresentationFormat>
  <Paragraphs>89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PowerPoint Presentation</vt:lpstr>
      <vt:lpstr>In the Upper  Room If You Love Me, Keep My Commandments</vt:lpstr>
      <vt:lpstr>Love For God</vt:lpstr>
      <vt:lpstr>The Necessity                            for this Love</vt:lpstr>
      <vt:lpstr>In the Upper  Room If You Love Me, Keep My Commandments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8</cp:revision>
  <dcterms:created xsi:type="dcterms:W3CDTF">2017-08-18T21:40:24Z</dcterms:created>
  <dcterms:modified xsi:type="dcterms:W3CDTF">2017-09-03T21:36:52Z</dcterms:modified>
</cp:coreProperties>
</file>