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428"/>
    <a:srgbClr val="70AEB9"/>
    <a:srgbClr val="6AA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B4B40-33E9-4FF7-B957-F01D0EC33269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B402C-B59D-4388-B5C9-F24611F54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1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Things and the Authority of God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Samuel 7:1-7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Samuel 5:9-12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David had been anointed king over all Israel, had taken the city of Jerusalem, and had a house built for him. God’s favor was abundant toward David for the sake of Israel.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Samuel 7:1-2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during a period of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“rest”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David was dwelling in his house, and perceived a great injustice concerning the comparison of his dwelling and God’s. (Spoke to Nathan the prophet.)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Nathan seemed to agree with David, and thought it a good idea that he build God a house – temple.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Later that night, God spoke to Nathan and told him that He did not authorize the building of the temple.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though Nathan was a prophet of God, he merely assumed God would approve rather than taking the time to see whether He actually did.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Nathan was wrong, and made assumptions based upon his feelings about the matter. Sadly, many make this mistake today, failing to understand the nature of God’s authority.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did Nathan assume this would be pleasing to God, and God would approve?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Things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B402C-B59D-4388-B5C9-F24611F540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0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Things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Man (David was a good man.)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Lord has sought for Himself a man after His own heart” (1 Samuel 13:14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Samuel to Saul speaking of David).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was a man who sought the will of God, and loved Him dearly.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Nathan knew David was such a man.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Goliath: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“When Saul and all Israel heard these words of the Philistine [Goliath], they were dismayed and greatly afraid” (1 Samuel 17:11).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17:45-47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David had great faith that God would bring victory, and understood it was ultimately to His glory.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Temple proposition: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Samuel 7:1-2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Can almost hear the disgust in his voice. What an injustice!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Mindset of David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is man?!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verse 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uses men as feeble as infants to bring victory against His enemies.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would fit this description well.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used a mere shepherd boy to defeat the Philistines, and many more after that. Then made him prosper in many ways, but God still dwelt in a tent?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thought? – GOD DESERVES FAR GREATER THAN A MERE TENT!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because a man is good does not mean that all he does will be pleasing to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Jeremiah 10:23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directs our steps.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matter how good a man may seem to be, he will not get far without God’s direction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Idea (The temple was a good idea.)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Samuel 7:12-13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through Nathan to David – If it weren’t a good idea, God would not have it transpire in the future.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Fulfilled partially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(there is an ultimate, more complete fulfilment of this)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Solomon: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Chronicles 22:6-10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David took God’s words as a promise directly relating to his son Solomon.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Solomon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-o-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peaceful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8-9)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that David’s bloodshed was unauthorized, but God’s desire was for His house to be built by a man of peace in a time of peace.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Kings 5:3-5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(Solomon to Hiram king of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God did not want His house to be built in a time of war and bloodshed,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after such, which was necessary to further establish David’s throne as promised. It would be a place of peace built in a time of peace.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idea was good, but the timing was not, and God did not authorize it.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14:12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Way that seems right.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way of death can be the end of a good idea if it is not subject to God’s authority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“Unless the Lord builds the house, they labor in vain who build it” (Psalm 127:1a).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good idea without the authority of God produces spiritual death, but a good idea with the authority of God is pleasing to Him.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OUR LIFE DEPENDS UPON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Results (The building of a house for God would yield good results.)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temple, like the tabernacle, would represent the dwelling place of God – although more permanent. (God is with them.)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would serve as a reminder to them of their relationship with the Lord. (Holiness)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Psalm 122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approach to God in worship in the Temple would be considered a joyous privilege to those of God’s people.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temple would offer a feeling of closeness to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would later conflate the presence of the temple with the approval of God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Jeremiah 7:1-4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limited to God’s intentions for it, it would be beneficial to the people.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would benefit greatly those in Israel.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though the idea would yield good results as we look to the future of the temple’s existence, it would not be a good thing since the Lord did not authorize it.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Authority of God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B402C-B59D-4388-B5C9-F24611F540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Authority of God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necessary to please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15:22-23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Samuel to Saul after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spared.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Saul was told to slay all the Amalekites, including their livestock.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he disobeyed God, and saved some animals to sacrifice to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GOD DESIRES OBEDIENCE – Sacrifice, even with good intentions, is not acceptable if it is not authorized.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Whatever we do or say must be authorized by Jesus!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 Cf. Isaiah 55:8-9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ways and thoughts are higher.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wiser, and more effective in every way!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God’s response to David’s proposal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Samuel 7:12-16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 was partially fulfilled with Solomon and his temple, but there was a greater point being made.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“Forever”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simply for an indefinite period of time, but FOR ALL TIME.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2:29-32, 34-35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was ultimately fulfilled in Christ when His kingdom was established.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 could not be fulfilled to the greatest degree in any ordinary man – for death defeats all men.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Christ conquered death.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will build My church, and the gates of Hades shall not prevail against it” (Matthew 16:18).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had in mind a physical temple that could be destroyed, but God had in mind a spiritual temple that not even death could destroy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also, as living stones, are being built up a spiritual house” (1 Peter 2:5).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ways are higher than ours, and we must appeal to His will to please Him.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(David did not come close to comprehending God’s plans!)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established.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8:5b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 as Moses, we are to make all things according to the pattern.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“Hold fast the pattern of sound words which you have heard from me, in faith and love which are in Christ Jesus” (2 Timothy 1:13).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2:16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can only know God’s will, the pattern, through His revelation – His word.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MEN can come up with GOOD IDEAS that appear as though they would yield GOOD RESULTS,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anything that is not authorized by God cannot possibly be GOOD – i.e. pleasing to Him.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Institutionalism is not authorized.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men have come up with the seemingly good idea of supporting charitable organizations with the Lord’s funds with the intention of producing good results.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Church support of human institutions is not authorized: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Pertains to the individual.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15:25-26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Benevolence only for needy saints.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5:16 (Care for widows)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Even within the church, the benevolence is limited.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also applicable to other areas like “sponsoring churches,” church sponsored meals, church run schools, etc.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People, Good Idea – not inherently wrong, Good Results – but the end does not justify the means.)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B402C-B59D-4388-B5C9-F24611F540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because something may be considered by us as good does not make it authorized by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understand the nature, and importance of authority.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has not authorized it, then we ought not be doing it!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B402C-B59D-4388-B5C9-F24611F540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6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0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2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3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5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6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4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1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F569-83B8-41F7-B036-E6E741F6486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0AEE-0288-435E-AED5-E477DF9D2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9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DB659-2AD2-4E52-A09D-E37F974E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8A22-70D3-41E1-B423-5447F86DB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3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78051-3530-47B2-BFE5-6F9DC4D59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51709"/>
            <a:ext cx="7772400" cy="311239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>
                <a:solidFill>
                  <a:schemeClr val="bg1"/>
                </a:solidFill>
                <a:effectLst>
                  <a:glow rad="101600">
                    <a:srgbClr val="70AEB9">
                      <a:alpha val="40000"/>
                    </a:srgbClr>
                  </a:glow>
                </a:effectLst>
                <a:latin typeface="Freestyle Script" panose="030804020302050B0404" pitchFamily="66" charset="0"/>
              </a:rPr>
              <a:t>Good Things and the Authority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1A41D-137D-4AFB-98C1-FD14F8F18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63416"/>
            <a:ext cx="6858000" cy="1655762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2 Samuel 7:1-7</a:t>
            </a:r>
          </a:p>
        </p:txBody>
      </p:sp>
    </p:spTree>
    <p:extLst>
      <p:ext uri="{BB962C8B-B14F-4D97-AF65-F5344CB8AC3E}">
        <p14:creationId xmlns:p14="http://schemas.microsoft.com/office/powerpoint/2010/main" val="44439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8B2F-550F-4A12-BCF8-00918C97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glow rad="101600">
                    <a:srgbClr val="70AEB9">
                      <a:alpha val="40000"/>
                    </a:srgbClr>
                  </a:glow>
                </a:effectLst>
                <a:latin typeface="Freestyle Script" panose="030804020302050B0404" pitchFamily="66" charset="0"/>
              </a:rPr>
              <a:t>Good Things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769B7-7BF0-4168-9B57-324DEE6AD67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F1428">
              <a:alpha val="69000"/>
            </a:srgb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Good Man </a:t>
            </a:r>
            <a:r>
              <a:rPr lang="en-US" i="1" dirty="0">
                <a:solidFill>
                  <a:schemeClr val="bg1"/>
                </a:solidFill>
              </a:rPr>
              <a:t>(David)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Samuel 13:14; 17:45-47; 2 Samuel 7:1-2; Psalm 8; Jeremiah 10:23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Good Idea </a:t>
            </a:r>
            <a:r>
              <a:rPr lang="en-US" i="1" dirty="0">
                <a:solidFill>
                  <a:schemeClr val="bg1"/>
                </a:solidFill>
              </a:rPr>
              <a:t>(Build God a House)</a:t>
            </a:r>
            <a:endParaRPr lang="en-US" sz="36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2 Samuel 7:12-13; 1 Chronicles 22:6-10; Proverbs 14:12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Good Results </a:t>
            </a:r>
            <a:r>
              <a:rPr lang="en-US" i="1" dirty="0">
                <a:solidFill>
                  <a:schemeClr val="bg1"/>
                </a:solidFill>
              </a:rPr>
              <a:t>(For Israel)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Psalm 122 –</a:t>
            </a:r>
          </a:p>
        </p:txBody>
      </p:sp>
    </p:spTree>
    <p:extLst>
      <p:ext uri="{BB962C8B-B14F-4D97-AF65-F5344CB8AC3E}">
        <p14:creationId xmlns:p14="http://schemas.microsoft.com/office/powerpoint/2010/main" val="12834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8B2F-550F-4A12-BCF8-00918C97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glow rad="101600">
                    <a:srgbClr val="70AEB9">
                      <a:alpha val="40000"/>
                    </a:srgbClr>
                  </a:glow>
                </a:effectLst>
                <a:latin typeface="Freestyle Script" panose="030804020302050B0404" pitchFamily="66" charset="0"/>
              </a:rPr>
              <a:t>The Authority of God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769B7-7BF0-4168-9B57-324DEE6AD67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F1428">
              <a:alpha val="69000"/>
            </a:srgb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1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Is necessary to please Him.</a:t>
            </a:r>
            <a:endParaRPr lang="en-US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Samuel 15:22-23; Colossians 3:17;                       Isaiah 55:8-9; 2 Samuel 7:12-13; Acts 2:29-35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Must be established.</a:t>
            </a:r>
            <a:endParaRPr lang="en-US" sz="36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Hebrews 8:5b; 2 Timothy 1:13;                                        1 Corinthians 2:16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EX: Institutionalism is not authorized.</a:t>
            </a:r>
            <a:endParaRPr lang="en-US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James 1:27; Romans 15:25-26; 1 Timothy 5:16 –</a:t>
            </a:r>
          </a:p>
        </p:txBody>
      </p:sp>
    </p:spTree>
    <p:extLst>
      <p:ext uri="{BB962C8B-B14F-4D97-AF65-F5344CB8AC3E}">
        <p14:creationId xmlns:p14="http://schemas.microsoft.com/office/powerpoint/2010/main" val="280841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78051-3530-47B2-BFE5-6F9DC4D59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51709"/>
            <a:ext cx="7772400" cy="311239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>
                <a:solidFill>
                  <a:schemeClr val="bg1"/>
                </a:solidFill>
                <a:effectLst>
                  <a:glow rad="101600">
                    <a:srgbClr val="70AEB9">
                      <a:alpha val="40000"/>
                    </a:srgbClr>
                  </a:glow>
                </a:effectLst>
                <a:latin typeface="Freestyle Script" panose="030804020302050B0404" pitchFamily="66" charset="0"/>
              </a:rPr>
              <a:t>Good Things and the Authority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1A41D-137D-4AFB-98C1-FD14F8F18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63416"/>
            <a:ext cx="6858000" cy="1655762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2 Samuel 7:1-7</a:t>
            </a:r>
          </a:p>
        </p:txBody>
      </p:sp>
    </p:spTree>
    <p:extLst>
      <p:ext uri="{BB962C8B-B14F-4D97-AF65-F5344CB8AC3E}">
        <p14:creationId xmlns:p14="http://schemas.microsoft.com/office/powerpoint/2010/main" val="19258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1664</Words>
  <Application>Microsoft Office PowerPoint</Application>
  <PresentationFormat>On-screen Show (4:3)</PresentationFormat>
  <Paragraphs>107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Freestyle Script</vt:lpstr>
      <vt:lpstr>Times New Roman</vt:lpstr>
      <vt:lpstr>Wingdings</vt:lpstr>
      <vt:lpstr>Office Theme</vt:lpstr>
      <vt:lpstr>PowerPoint Presentation</vt:lpstr>
      <vt:lpstr>Good Things and the Authority of God</vt:lpstr>
      <vt:lpstr>Good Things</vt:lpstr>
      <vt:lpstr>The Authority of God</vt:lpstr>
      <vt:lpstr>Good Things and the Authority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8</cp:revision>
  <dcterms:created xsi:type="dcterms:W3CDTF">2017-09-29T19:56:46Z</dcterms:created>
  <dcterms:modified xsi:type="dcterms:W3CDTF">2017-10-01T03:51:41Z</dcterms:modified>
</cp:coreProperties>
</file>