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7"/>
  </p:notesMasterIdLst>
  <p:sldIdLst>
    <p:sldId id="256" r:id="rId3"/>
    <p:sldId id="257" r:id="rId4"/>
    <p:sldId id="258" r:id="rId5"/>
    <p:sldId id="261" r:id="rId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lgerian" panose="04020705040A02060702" pitchFamily="8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81A2-FC10-417A-B39B-43AB07A1690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A188-8783-488A-9128-7CDBF21B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3A32D-C21D-4C1E-ABD2-E188EB32F9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4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3A32D-C21D-4C1E-ABD2-E188EB32F9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3A32D-C21D-4C1E-ABD2-E188EB32F9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75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1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5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2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B6183-1BF0-4EE2-B8AB-B8CBB23FBC02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500A-FDC0-4345-9A14-2B8A72986C3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" r="8" b="24539"/>
          <a:stretch/>
        </p:blipFill>
        <p:spPr>
          <a:xfrm>
            <a:off x="3061716" y="-480"/>
            <a:ext cx="6082284" cy="685847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483" y="2389310"/>
            <a:ext cx="3694074" cy="3320973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latin typeface="Algerian" panose="04020705040A02060702" pitchFamily="82" charset="0"/>
              </a:rPr>
              <a:t>In the Upper  Room</a:t>
            </a:r>
            <a:br>
              <a:rPr lang="en-US" sz="4700" dirty="0"/>
            </a:br>
            <a:r>
              <a:rPr lang="en-US" sz="3600" b="1" i="1" dirty="0"/>
              <a:t>That They All            May Be One</a:t>
            </a:r>
            <a:endParaRPr lang="en-US" sz="4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83" y="1230114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3200" i="1" dirty="0"/>
              <a:t>John 17</a:t>
            </a:r>
          </a:p>
        </p:txBody>
      </p:sp>
    </p:spTree>
    <p:extLst>
      <p:ext uri="{BB962C8B-B14F-4D97-AF65-F5344CB8AC3E}">
        <p14:creationId xmlns:p14="http://schemas.microsoft.com/office/powerpoint/2010/main" val="132879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21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Algerian" panose="04020705040A02060702" pitchFamily="82" charset="0"/>
              </a:rPr>
              <a:t>Jesus’ Prayer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For Himself (vv. 1-5)</a:t>
            </a: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For The Apostles (vv. 6-19)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For All Believers (vv. 20-26)</a:t>
            </a: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“That They All May Be One”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cf. 1 Corinthians 1:10-13 –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" r="8" b="24539"/>
          <a:stretch/>
        </p:blipFill>
        <p:spPr>
          <a:xfrm>
            <a:off x="3061716" y="-480"/>
            <a:ext cx="6082284" cy="685847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483" y="2389310"/>
            <a:ext cx="3694074" cy="3320973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latin typeface="Algerian" panose="04020705040A02060702" pitchFamily="82" charset="0"/>
              </a:rPr>
              <a:t>In the Upper  Room</a:t>
            </a:r>
            <a:br>
              <a:rPr lang="en-US" sz="4700" dirty="0"/>
            </a:br>
            <a:r>
              <a:rPr lang="en-US" sz="3600" b="1" i="1" dirty="0"/>
              <a:t>That They All            May Be One</a:t>
            </a:r>
            <a:endParaRPr lang="en-US" sz="4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83" y="1230114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3200" i="1" dirty="0"/>
              <a:t>John 17</a:t>
            </a:r>
          </a:p>
        </p:txBody>
      </p:sp>
    </p:spTree>
    <p:extLst>
      <p:ext uri="{BB962C8B-B14F-4D97-AF65-F5344CB8AC3E}">
        <p14:creationId xmlns:p14="http://schemas.microsoft.com/office/powerpoint/2010/main" val="1078790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56</Words>
  <Application>Microsoft Office PowerPoint</Application>
  <PresentationFormat>On-screen Show (4:3)</PresentationFormat>
  <Paragraphs>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 Light</vt:lpstr>
      <vt:lpstr>Times New Roman</vt:lpstr>
      <vt:lpstr>Calibri</vt:lpstr>
      <vt:lpstr>Algerian</vt:lpstr>
      <vt:lpstr>Office Theme</vt:lpstr>
      <vt:lpstr>1_Office Theme</vt:lpstr>
      <vt:lpstr>PowerPoint Presentation</vt:lpstr>
      <vt:lpstr>In the Upper  Room That They All            May Be One</vt:lpstr>
      <vt:lpstr>Jesus’ Prayer</vt:lpstr>
      <vt:lpstr>In the Upper  Room That They All            May Be 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28</cp:revision>
  <dcterms:created xsi:type="dcterms:W3CDTF">2017-08-18T21:40:24Z</dcterms:created>
  <dcterms:modified xsi:type="dcterms:W3CDTF">2017-10-01T22:03:03Z</dcterms:modified>
</cp:coreProperties>
</file>