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FFFF1-9C0A-4F49-84DA-75F3BF27C6DB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B5FEA-5387-4355-89CB-DFC27B0D1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To Be Like Thee </a:t>
            </a:r>
            <a:r>
              <a:rPr lang="en-US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(#97 in song book)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3:18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8:29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is God’s will that Christians be conformed to Christ’s image.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apostle showed such was occurring in his life as he ministered the transforming gospel: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2:14; 3:18; 4:6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Their Apostolic ministry was to reveal the glory of God in the face of Christ – i.e. by revealing the knowledge of Christ.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transformed them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“into the same image from glory to glory, just as by the Spirit of the Lord,”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they lived the gospel themselves, and spread it to others.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also, as we peer into the gospel of Christ and do what it says, are being transformed into that same image.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should be our desire – to be like Christ – to be transformed into His image by His gospel.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 To Be Like Thee” is a hymn which encourages us, and teaches us some important things concerning this topic.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To Be Like Thee – Desire (v. 1) (Desire to be like Thee)</a:t>
            </a:r>
          </a:p>
          <a:p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 to be like Thee, blessed Redeemer: This is my constant longing and prayer; Gladly I’ll forfeit all of earth’s treasures, Jesus, Thy perfect likeness to wear.”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B5FEA-5387-4355-89CB-DFC27B0D1A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73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To Be Like Thee – Desire (v. 1) (Desire to be like Thee)</a:t>
            </a: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 to be like Thee, blessed Redeemer: This is my constant longing and prayer; Gladly I’ll forfeit all of earth’s treasures, Jesus, Thy perfect likeness to wear.”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Constant Focus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“Imitate me, just as I also imitate Christ” (1 Corinthians 11:1).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“Therefore be imitators of God as dear children” (Ephesians 5:1).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desire, and focus in this life should overwhelmingly be to imitate Christ/God. We should LONG FOR THIS, and PRAY FOR THIS.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Peter 1:2-4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can be like Christ and God, i.e. partake of the divine nature, through the knowledge of Him.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simply knowing the facts, but living the facts!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 participant knowledge through which we partake of the divine nature. THIS SHOULD BE OUR CONSTANT LONGING AND PRAYER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119:33-40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If our focus and desire is to be like Christ, then we will be constant in prayer for such, and focus on His word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 in study, and application.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Desire Manifest in Action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this is our constant longing and prayer, when the time comes to take action to be like Christ, we will forsake whatever we need to in order to follow Him.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19:16-22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Rich young ruler.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vv. 21-22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“If you want to be perfect”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complete in your obedience to God, thus, closer in relation to His character.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“Therefore you shall be perfect, just as your Father in heaven is perfect” (Matthew 5:48).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To Be Compassionate Like Thee (v. 2)</a:t>
            </a:r>
          </a:p>
          <a:p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 to be like Thee, full of compassion, loving, forgiving, tender and kind, helping the helpless, cheering the fainting, seeking the wandering sinner to find.”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B5FEA-5387-4355-89CB-DFC27B0D1A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46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To Be Compassionate Like Thee (v. 2)</a:t>
            </a: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 to be like Thee, full of compassion, loving, forgiving, tender and kind, helping the helpless, cheering the fainting, seeking the wandering sinner to find.”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Compassionate to All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1:27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Marks of pure and undefiled religion.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only living holy/pure lives.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Also, proactive, positive religion of helping others as they need, and as you can.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the TOTALITY of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“pure and undefiled religion”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Rather, one cannot be involved in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“pure and undefiled religion”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these are left out.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10:33-37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Parable of the Good Samaritan.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 who was robbed – possibly Jewish, but not stated.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Either way – Priest, and Levite – would think one would stop and help, but they passed by.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33-37)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Samaritan (least likely) is the one who was more Christ like than any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“Go and do likewise.”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6:10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Do good to all, especially to your brethren!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Seeking the Lost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things we must be given to in order to be like Christ.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THE GREATEST ACT OF COMPASSION WE CAN HAVE IN IMITATION OF JESUS IS SEEKING THE LOST TO SAVE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5:19-20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is the greatest thing we can do for another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 them the truth, so they themselves can become like Christ. (True in regard to erring Christians, and those in the world.)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To Suffer Like Thee (v. 3)</a:t>
            </a:r>
          </a:p>
          <a:p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 to be like Thee, lowly in spirit, holy and harmless, patient and brave; Meekly enduring cruel reproaches, willing to suffer, others to save.”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B5FEA-5387-4355-89CB-DFC27B0D1A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18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To Suffer Like Thee (v. 3)</a:t>
            </a: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 to be like Thee, lowly in spirit, holy and harmless, patient and brave; Meekly enduring cruel reproaches, willing to suffer, others to save.”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Suffer for Doing Good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2:18-20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Servants suffering at the hand of their masters because of their righteous living before God.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suffering is not unrelated to their being a Christian.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“because of conscience toward God,”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i.e. their resolve in life to do His will, they are suffering.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Doing good, and continuing to do good while suffering for it is commendable.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suffering for sin committed.</a:t>
            </a:r>
          </a:p>
          <a:p>
            <a:pPr marL="1600200" marR="0" lvl="3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Suffering for being like Christ – humble, holy, harmless, etc.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EX: Employer employee relationship. It is possible Christians have it worse than others because of their employer’s disregard for God, and His children.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3:13-17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As Christians we will suffer, but we must continue doing good even during such injustice.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13-14)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general rule is that good doers do not suffer for their deeds, but if it happens we should not be troubled by it.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15-16)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Instead of being troubled, we must set aside Christ in our hearts and give a defense, that the revilers will see the truth and be ashamed.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is better to suffer for doing good, i.e. doing God’s will, than for doing evil.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Suffer Patiently, and Willingly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2:21-25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When we suffer for doing good, we are to suffer like Christ.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did not retaliate, i.e. stoop down to their unrighteous ways, but committed Himself to God.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24-25)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Ultimately, He did this in submission to God’s will, and for our sins.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be like Christ in that we do God’s will always, even, and especially when we suffer for it.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To Be Like Thee – Invitation Extended and Accepted (v. 4, and chorus)</a:t>
            </a:r>
          </a:p>
          <a:p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 to be like Thee, Lord, I am coming, now to receive the anointing divine; All that I am and have I am bringing; Lord, from this moment all shall be Thine. O to be like Thee! O to be like Thee, blessed Redeemer, pure as Thou art; Come in Thy sweetness, come in Thy fullness; Stamp Thine own image deep on my heart.”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B5FEA-5387-4355-89CB-DFC27B0D1A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01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To Be Like Thee – Invitation Extended and Accepted (v. 4, and chorus)</a:t>
            </a: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 to be like Thee, Lord, I am coming, now to receive the anointing divine; All that I am and have I am bringing; Lord, from this moment all shall be Thine. O to be like Thee! O to be like Thee, blessed Redeemer, pure as Thou art; Come in Thy sweetness, come in Thy fullness; Stamp Thine own image deep on my heart.”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Invitation Extended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am coming, now to receive the anointing divine??”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2:20-21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You (speaking to Christians) have an anointing.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Holy One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Holy Spirit.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 know all things”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is directly related to the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“anointing.”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18-19, 22-23)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“antichrists”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Gnostics who deny that Jesus has come in the flesh.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False Doctrine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false teachers promoting, and claiming that you do not know the truth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YOU DO BECAUSE OF YOUR ANOINTING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2:26-27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anointing teaches you, and is true.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24-25)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heard in the beginning? – The gospel preached by the inspired apostles!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John 1:1-4)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THEN YOU WILL HAVE FELLOWSHIP WITH THE FATHER AND THE SON.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anointing is nothing more than the knowledge gained, then believed and obeyed, given by revelation of the HS through the apostles.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28-29)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one who receives this anointing, i.e. believes and follows the truth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(“practices righteousness”)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born of Him, or is LIKE HIM.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offers an anointing through knowledge of the HS’s revelation – in receiving such, we become children of God!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“Lord, I am coming, not to receive the anointing divine”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Invitation Accepted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to obey the gospel, thus receive the anointing, one must give up all for Christ.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3:7-11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was Paul’s desire to be like Christ, and to be found in fellowship with Him.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7-9)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counted all things as loss to gain the knowledge of Christ – i.e. the saving knowledge, the anointing divine.</a:t>
            </a: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10-11)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is then through the power extended to him in obeying the gospel that Paul was able to live for Christ, and be closer to Him in suffering – ultimately having the hope of the resurrection.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 Paul, if we have the desire to be like Christ, and be in fellowship with Him, we must first forsake all – then we can have His image stamped on our heart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8:28-30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will of God in the scheme of redemption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 toward the end of our desire to be like Christ coming to fruition.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B5FEA-5387-4355-89CB-DFC27B0D1A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39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have a strong desire to be like Christ in all things.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know how to become more like Him each day.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lives must be filled with diligent study of God’s word, and with the application of it.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B5FEA-5387-4355-89CB-DFC27B0D1A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06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EEF7-8B2E-4172-AF37-8C4F0B9F648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AD11-76CD-4434-8F96-D639FEA2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8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EEF7-8B2E-4172-AF37-8C4F0B9F648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AD11-76CD-4434-8F96-D639FEA2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4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EEF7-8B2E-4172-AF37-8C4F0B9F648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AD11-76CD-4434-8F96-D639FEA2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8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EEF7-8B2E-4172-AF37-8C4F0B9F648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AD11-76CD-4434-8F96-D639FEA2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6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EEF7-8B2E-4172-AF37-8C4F0B9F648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AD11-76CD-4434-8F96-D639FEA2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2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EEF7-8B2E-4172-AF37-8C4F0B9F648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AD11-76CD-4434-8F96-D639FEA2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06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EEF7-8B2E-4172-AF37-8C4F0B9F648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AD11-76CD-4434-8F96-D639FEA2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8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EEF7-8B2E-4172-AF37-8C4F0B9F648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AD11-76CD-4434-8F96-D639FEA2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5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EEF7-8B2E-4172-AF37-8C4F0B9F648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AD11-76CD-4434-8F96-D639FEA2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EEF7-8B2E-4172-AF37-8C4F0B9F648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AD11-76CD-4434-8F96-D639FEA2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2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EEF7-8B2E-4172-AF37-8C4F0B9F648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AD11-76CD-4434-8F96-D639FEA2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4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6EEF7-8B2E-4172-AF37-8C4F0B9F6480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9AD11-76CD-4434-8F96-D639FEA2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8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B0C8B-B62E-4620-BE36-BE168A84A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90281-5E40-41C1-9534-6572E3B39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76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A5A2B-6140-4FD7-9128-926E10E16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27163"/>
            <a:ext cx="7772400" cy="238760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  <a:latin typeface="Blackadder ITC" panose="04020505051007020D02" pitchFamily="82" charset="0"/>
              </a:rPr>
              <a:t>O To Be Like Thee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E47226-4271-4EB2-AFC5-013381D33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814763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2 Corinthians 3:18</a:t>
            </a:r>
          </a:p>
        </p:txBody>
      </p:sp>
    </p:spTree>
    <p:extLst>
      <p:ext uri="{BB962C8B-B14F-4D97-AF65-F5344CB8AC3E}">
        <p14:creationId xmlns:p14="http://schemas.microsoft.com/office/powerpoint/2010/main" val="1424850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CB896-402A-49C1-8373-1A43D1736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390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Blackadder ITC" panose="04020505051007020D02" pitchFamily="82" charset="0"/>
              </a:rPr>
              <a:t>O To Be Like Thee – Desire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511D9-218C-47F8-87FE-0193E7BC5F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6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 to be like Thee, blessed Redeemer: This is my constant longing and prayer; Gladly I’ll forfeit all of earth’s treasures, Jesus, Thy perfect likeness to wear.”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1A4796-651E-4DFE-92F4-0539B33F93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Constant Focus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2 Peter 1:2-4;            Psalm 119:33-40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Desire Manifest in Action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Matthew 19:16-22 –</a:t>
            </a:r>
          </a:p>
        </p:txBody>
      </p:sp>
    </p:spTree>
    <p:extLst>
      <p:ext uri="{BB962C8B-B14F-4D97-AF65-F5344CB8AC3E}">
        <p14:creationId xmlns:p14="http://schemas.microsoft.com/office/powerpoint/2010/main" val="1130388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CB896-402A-49C1-8373-1A43D1736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390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Blackadder ITC" panose="04020505051007020D02" pitchFamily="82" charset="0"/>
              </a:rPr>
              <a:t>O To Be Compassionate Like Thee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511D9-218C-47F8-87FE-0193E7BC5F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6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 to be like Thee, full of compassion, loving, forgiving, tender and kind, helping the helpless, cheering the fainting, seeking the wandering sinner to find.”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1A4796-651E-4DFE-92F4-0539B33F93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1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Compassionate      to All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James 1:27;                Luke 10:33-37; Galatians 6:10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Seeking the Lost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James 5:19-20 –</a:t>
            </a:r>
          </a:p>
        </p:txBody>
      </p:sp>
    </p:spTree>
    <p:extLst>
      <p:ext uri="{BB962C8B-B14F-4D97-AF65-F5344CB8AC3E}">
        <p14:creationId xmlns:p14="http://schemas.microsoft.com/office/powerpoint/2010/main" val="1007333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CB896-402A-49C1-8373-1A43D1736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390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Blackadder ITC" panose="04020505051007020D02" pitchFamily="82" charset="0"/>
              </a:rPr>
              <a:t>O To Suffer Like Thee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511D9-218C-47F8-87FE-0193E7BC5F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6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 to be like Thee, lowly in spirit, holy and harmless, patient and brave; Meekly enduring cruel reproaches, willing to suffer, others to save.”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1A4796-651E-4DFE-92F4-0539B33F93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1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Suffer For Doing Good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1 Peter 2:18-20; 3:13-17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Suffer Patiently, and Willingly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1 Peter 2:21-25 –</a:t>
            </a:r>
          </a:p>
        </p:txBody>
      </p:sp>
    </p:spTree>
    <p:extLst>
      <p:ext uri="{BB962C8B-B14F-4D97-AF65-F5344CB8AC3E}">
        <p14:creationId xmlns:p14="http://schemas.microsoft.com/office/powerpoint/2010/main" val="1049074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CB896-402A-49C1-8373-1A43D1736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3906"/>
            <a:ext cx="7886700" cy="155643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Blackadder ITC" panose="04020505051007020D02" pitchFamily="82" charset="0"/>
              </a:rPr>
              <a:t>O To Be Like Thee – Invitation Extended and Accepted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511D9-218C-47F8-87FE-0193E7BC5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56192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16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3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 to be like Thee, Lord, I am coming, now to receive the anointing divine; All that I am and have I am bringing; Lord, from this moment all shall be Thine. O to be like Thee! O to be like Thee, blessed Redeemer, pure as Thou art; Come in Thy sweetness, come in Thy fullness; Stamp Thine own image deep on my heart.”</a:t>
            </a:r>
            <a:endParaRPr lang="en-US" sz="33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1A4796-651E-4DFE-92F4-0539B33F93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Invitation Extended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1 John 2:18-29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Invitation Accepted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Philippians 3:7-11; Romans 8:28-30 –</a:t>
            </a:r>
          </a:p>
        </p:txBody>
      </p:sp>
    </p:spTree>
    <p:extLst>
      <p:ext uri="{BB962C8B-B14F-4D97-AF65-F5344CB8AC3E}">
        <p14:creationId xmlns:p14="http://schemas.microsoft.com/office/powerpoint/2010/main" val="1032045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A5A2B-6140-4FD7-9128-926E10E16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27163"/>
            <a:ext cx="7772400" cy="238760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  <a:latin typeface="Blackadder ITC" panose="04020505051007020D02" pitchFamily="82" charset="0"/>
              </a:rPr>
              <a:t>O To Be Like Thee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E47226-4271-4EB2-AFC5-013381D33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814763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2 Corinthians 3:18</a:t>
            </a:r>
          </a:p>
        </p:txBody>
      </p:sp>
    </p:spTree>
    <p:extLst>
      <p:ext uri="{BB962C8B-B14F-4D97-AF65-F5344CB8AC3E}">
        <p14:creationId xmlns:p14="http://schemas.microsoft.com/office/powerpoint/2010/main" val="631914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2260</Words>
  <Application>Microsoft Office PowerPoint</Application>
  <PresentationFormat>On-screen Show (4:3)</PresentationFormat>
  <Paragraphs>138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Blackadder ITC</vt:lpstr>
      <vt:lpstr>Calibri</vt:lpstr>
      <vt:lpstr>Calibri Light</vt:lpstr>
      <vt:lpstr>Times New Roman</vt:lpstr>
      <vt:lpstr>Wingdings</vt:lpstr>
      <vt:lpstr>Office Theme</vt:lpstr>
      <vt:lpstr>PowerPoint Presentation</vt:lpstr>
      <vt:lpstr>O To Be Like Thee</vt:lpstr>
      <vt:lpstr>O To Be Like Thee – Desire</vt:lpstr>
      <vt:lpstr>O To Be Compassionate Like Thee</vt:lpstr>
      <vt:lpstr>O To Suffer Like Thee</vt:lpstr>
      <vt:lpstr>O To Be Like Thee – Invitation Extended and Accepted</vt:lpstr>
      <vt:lpstr>O To Be Like Thee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4</cp:revision>
  <dcterms:created xsi:type="dcterms:W3CDTF">2017-10-28T17:18:44Z</dcterms:created>
  <dcterms:modified xsi:type="dcterms:W3CDTF">2017-10-28T17:55:40Z</dcterms:modified>
</cp:coreProperties>
</file>