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198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49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15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5485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1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28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62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69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91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38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71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44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919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3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3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654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9F62B-9263-4800-97C1-D1D94CB3C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Bitter Waters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76041-BC03-4E43-A18E-E489D7594E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Exodus 15:22-26</a:t>
            </a:r>
          </a:p>
        </p:txBody>
      </p:sp>
    </p:spTree>
    <p:extLst>
      <p:ext uri="{BB962C8B-B14F-4D97-AF65-F5344CB8AC3E}">
        <p14:creationId xmlns:p14="http://schemas.microsoft.com/office/powerpoint/2010/main" val="386632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97F48-57E4-408F-9BD3-FF9AB3504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Bitterness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7BE1-0A93-49AB-A69F-37383792D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Perception of Personal Injustice</a:t>
            </a:r>
          </a:p>
          <a:p>
            <a:r>
              <a:rPr lang="en-US" sz="4400" dirty="0"/>
              <a:t>The Proximity not the Enormity</a:t>
            </a:r>
          </a:p>
          <a:p>
            <a:r>
              <a:rPr lang="en-US" sz="4400" dirty="0"/>
              <a:t>The Devil is in the Details</a:t>
            </a:r>
          </a:p>
          <a:p>
            <a:r>
              <a:rPr lang="en-US" sz="4400" dirty="0"/>
              <a:t>Blind as can be</a:t>
            </a:r>
          </a:p>
          <a:p>
            <a:r>
              <a:rPr lang="en-US" sz="4400"/>
              <a:t>Caustic Consequences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53019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66</TotalTime>
  <Words>26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Bitter Waters</vt:lpstr>
      <vt:lpstr>Bitterness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Bitter Waters</dc:title>
  <dc:creator>Andrew Lehmann</dc:creator>
  <cp:lastModifiedBy>Andrew Lehmann</cp:lastModifiedBy>
  <cp:revision>4</cp:revision>
  <dcterms:created xsi:type="dcterms:W3CDTF">2017-10-29T13:51:12Z</dcterms:created>
  <dcterms:modified xsi:type="dcterms:W3CDTF">2017-11-05T23:23:48Z</dcterms:modified>
</cp:coreProperties>
</file>