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8F95-80D4-413E-A007-249D21019331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CB707-CCD4-4FB7-836A-A6EE88AD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Internal Conflict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5:16-18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An exhortation for the Galatians to stand fast in the freedom of Christ.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Christ made them free from the Law of Moses, thus, from sin and death. (Justification only by keeping the law perfectly?) Turn to binding OT again, you turn from Christ.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3-4)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you turn away from Christ, and begin to bind the OT again you FALL FROM GRACE.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5-6)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Righteousness is by faith in Christ, not works of the law.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5:13-15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You have been called to liberty (from law of Moses, and sin), but that liberty is not to be used to fulfill the lust of the flesh.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liberty from the Law of Moses, and sin, but not from all law.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those who are without law, as without law (not being without law toward God, but under law toward Christ), that I might win those who are without law” (1 Corinthians 9:21)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a problem peculiar to the Galatians – DO NOT CONTINUE IN SIN – rather,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“walk in newness of life.”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are two ways of living that those liberated in Christ Jesus must continue to choose between.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desires of the flesh, which are contrary to spiritual living, appear, they must be denied!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James 1:14-15; 4:7-8a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not let desire conceive and bring forth sin – we must recognize we are being tempted/drawn away, and flee, returning to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of us would do well to acknowledge the internal conflict we all experience, and make the decision to deny the flesh, and live in the spirit.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Conflict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B707-CCD4-4FB7-836A-A6EE88AD48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Conflict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Flesh or Spirit?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conflict is a tug of war between the spirit and flesh – I.e. living spiritually, or fleshly.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Two that are contrary to one another.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HS? – human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carnality – anti-spiritual.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“flesh” and “spirit” are contrasted, the “spirit” is that of man.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(HS is involved in spiritual living, as seen later.)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Freedom from sin and death for those who walk according to the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“law of the Spirit of life in Christ Jesus”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gospel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Romans 1:16)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 did by sending His own Son”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sacrifice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free from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“sin and death,”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there is a condition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do NOT walk according to flesh, but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context further explains what that means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5-8):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flesh? Concerned with flesh; spirit? Concerned with spirit.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i.e. carnally minded, or spiritually minded.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carnal mind cannot be subject to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“law of God,”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law concerns spiritual things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the natural man does not receive the things of the Spirit of God, for they are foolishness to him; nor can he know them, because they are spiritually discerned” (1 Corinthians 2:14).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Freed from sin and death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walking according to spirit, or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concerned with spiritual things, so obeyed gospel to be given life spiritually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point: Are you more concerned about your spirit, or fulfilling pleasure in your flesh?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It is important we all understand our eternal nature (spirit).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Matters of this present life are temporal – fulfillment of fleshly lust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John 2:16-17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(passing away).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Abraham to Rich man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“Son, remember that in your lifetime you received your good things, and likewise Lazarus evil things; but now he is comforted and you are tormented” (Luke 16:25).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Lazarus lived for the spiritual (which reward is after life on earth), and the Rich man lived for the flesh (which reward he had during his life on earth).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– Which is more important? Pleasure now – eternal anguish later; or self-denial now – eternal reward later?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Christian is one who has decided the spiritual is more important!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in the spirit.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5:24-25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Decision made to crucify flesh, so live like it!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Flesh crucified in baptism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6:5-7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 longer slaves of sin – living in sin).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Because you have made the decision to live spiritually, then WALK SPIRITUALLY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6:8-11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dead to sin, alive to God).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5:19-23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other words, avoid fulfilling the works of the flesh, and possess the fruit of the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the influence of the HS in our lives.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inspired scripture equips us for good work Christ prepared for us to walk in.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make the decision to live spiritual lives, rather than living to fulfill the flesh. This, while understanding as a Christian what the right decision is, is not always easy.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given us some pointers which help us to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“walk in the spirit.”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Pointers for Walking in the Spirit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helping the spirit gain ascendency in the inner conflict against the flesh…)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B707-CCD4-4FB7-836A-A6EE88AD48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Pointers for Walking in the Spirit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helping the spirit gain ascendency in the inner conflict against the flesh…)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Sanctify the Lord in Your Heart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3:15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set apart the Lord in your heart.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Sanctify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set apart in our hearts – regard as holy, and special.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13-14, 16-17)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the context of suffering for doing good.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are treated poorly for doing good, will you cease doing good, or continue to suffer for Christ?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Christ apart in our hearts allows us to make that decision more easily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hearts are for Him, and He is for our hearts, so whatever happens, we will serve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2:23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Christ is the perfect example.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Sanctified God in His heart instead retaliating.)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idea of deciding beforehand that no matter what you will live for Christ so that when the time comes, Christ is already set apart in your heart.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occupies the most important place in your life.) (Cannot please Him by walking in the flesh…)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26:40-41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to disciples in garden of Gethsemane while praying to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 you enter into temptation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 is not avoiding temptation, but going further into it when it comes.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James 1:14-15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allowing desire to conceive)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 willing, but flesh is weak – sins of weakness are still choices.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for the spirit or the flesh – OUR DESIRE IS FOR THE SPIRIT, but SOMETIMES IN WEAKNESS OF FLESH WE CHOOSE OTHERWISE.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we do? Pray!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Consider: Jesus needed prayer, how much more do we?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“pray without ceasing” (1 Thessalonians 5:17)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Word of Christ Dwell in You Richly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word of Christ is that which instructs us in spiritual living.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psalms, hymns, and spiritual songs.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Tells us how careful with our song choices we should be.)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– in everyday study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(v. 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Then DO what it says.)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(vv. 12-15)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After putting of things of the flesh, put on spiritual things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only know what spiritual living constitutes, even in this context, by LETTING THE WORD DWELL IN US RICHLY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Meditate on Worthy Things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Things which God defines as PRAISWORTHY we must be given to in thought.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emptying the mind, but FILLING THE MIND.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things which are found in GOD’S WORD – don’t just read, and not even just study,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CONSTANTLY SPEND TIME IN THOUGHT ABOUT THESE THINGS – leaves less room for things of the flesh.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Thinking on these things, then doing them, God will be with you.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Rejoice in the Lord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important that we ALWAYS rejoice in the Lord.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find joy in spiritual things!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we cannot always rejoice in these things, then our evaluation of them will suffer, and we will be less likely to be involved in them.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wrote Philippians while in chains. He could always rejoice, because his life was invested in the spiritual, the Lord. He had the hope of salvation!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B707-CCD4-4FB7-836A-A6EE88AD48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one of us has an internal conflict – the pull between the spirit and the flesh.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never give way to the flesh! Our spirit MUST gain ascendency.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we wish to live in the flesh, or the spirit? CHOOSE TO FOLLOW GOD ALWAYS!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B707-CCD4-4FB7-836A-A6EE88AD48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C51A-D298-4B0E-B9FD-C2D55348F67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9467-9CD1-4EF5-A704-B33FCED8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00EF6-5703-4870-BA8E-8C7B631E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5EF14-8632-43A0-BC39-A39958404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D752-E98A-4B36-B035-74731679E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090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An Internal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17830-6850-4F56-9D90-4970EED1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4057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Galatians 5:16-18</a:t>
            </a:r>
          </a:p>
        </p:txBody>
      </p:sp>
    </p:spTree>
    <p:extLst>
      <p:ext uri="{BB962C8B-B14F-4D97-AF65-F5344CB8AC3E}">
        <p14:creationId xmlns:p14="http://schemas.microsoft.com/office/powerpoint/2010/main" val="70159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2660-B8BB-4D4C-A73E-E1F0DFB0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Blackadder ITC" panose="04020505051007020D02" pitchFamily="82" charset="0"/>
              </a:rPr>
              <a:t>The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4495-47BD-452B-8CC6-7ECFB19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8823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Flesh or Spirit?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Galatians 5:16-18 </a:t>
            </a:r>
            <a:r>
              <a:rPr lang="en-US" dirty="0">
                <a:solidFill>
                  <a:schemeClr val="bg1"/>
                </a:solidFill>
              </a:rPr>
              <a:t>– Contrary to one another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Romans 8:1-8 </a:t>
            </a:r>
            <a:r>
              <a:rPr lang="en-US" dirty="0">
                <a:solidFill>
                  <a:schemeClr val="bg1"/>
                </a:solidFill>
              </a:rPr>
              <a:t>– Concerned with fleshly, or spiritual things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1 John 2:16-17; Luke 16:25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Flesh temporary; Spiritual eternal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Walk in the Spirit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Galatians 5:24-25, 19-23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Made the decision to live spiritually, so walk spiritually (</a:t>
            </a:r>
            <a:r>
              <a:rPr lang="en-US" i="1" dirty="0">
                <a:solidFill>
                  <a:schemeClr val="bg1"/>
                </a:solidFill>
              </a:rPr>
              <a:t>cf. Romans 6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32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2660-B8BB-4D4C-A73E-E1F0DFB0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Blackadder ITC" panose="04020505051007020D02" pitchFamily="82" charset="0"/>
              </a:rPr>
              <a:t>Pointers for                               Walking in the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4495-47BD-452B-8CC6-7ECFB19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882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Sanctify the Lord in Your Heart –                         </a:t>
            </a:r>
            <a:r>
              <a:rPr lang="en-US" sz="3200" i="1" dirty="0">
                <a:solidFill>
                  <a:schemeClr val="bg1"/>
                </a:solidFill>
              </a:rPr>
              <a:t>1 Peter 3:15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Pray – </a:t>
            </a:r>
            <a:r>
              <a:rPr lang="en-US" sz="3200" i="1" dirty="0">
                <a:solidFill>
                  <a:schemeClr val="bg1"/>
                </a:solidFill>
              </a:rPr>
              <a:t>Matthew 26:40-41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Let the Word of Christ Dwell in You Richly – </a:t>
            </a:r>
            <a:r>
              <a:rPr lang="en-US" sz="3200" i="1" dirty="0">
                <a:solidFill>
                  <a:schemeClr val="bg1"/>
                </a:solidFill>
              </a:rPr>
              <a:t>Colossians 3:16-17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Meditate on Worthy Things –                        </a:t>
            </a:r>
            <a:r>
              <a:rPr lang="en-US" sz="3200" i="1" dirty="0">
                <a:solidFill>
                  <a:schemeClr val="bg1"/>
                </a:solidFill>
              </a:rPr>
              <a:t>Philippians 4:8-9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Rejoice in the Lord – </a:t>
            </a:r>
            <a:r>
              <a:rPr lang="en-US" sz="3200" i="1" dirty="0">
                <a:solidFill>
                  <a:schemeClr val="bg1"/>
                </a:solidFill>
              </a:rPr>
              <a:t>Philippians 4:4</a:t>
            </a:r>
          </a:p>
        </p:txBody>
      </p:sp>
    </p:spTree>
    <p:extLst>
      <p:ext uri="{BB962C8B-B14F-4D97-AF65-F5344CB8AC3E}">
        <p14:creationId xmlns:p14="http://schemas.microsoft.com/office/powerpoint/2010/main" val="4648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D752-E98A-4B36-B035-74731679E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60902"/>
            <a:ext cx="77724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Blackadder ITC" panose="04020505051007020D02" pitchFamily="82" charset="0"/>
              </a:rPr>
              <a:t>An Internal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17830-6850-4F56-9D90-4970EED1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40577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Galatians 5:16-18</a:t>
            </a:r>
          </a:p>
        </p:txBody>
      </p:sp>
    </p:spTree>
    <p:extLst>
      <p:ext uri="{BB962C8B-B14F-4D97-AF65-F5344CB8AC3E}">
        <p14:creationId xmlns:p14="http://schemas.microsoft.com/office/powerpoint/2010/main" val="88563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1794</Words>
  <Application>Microsoft Office PowerPoint</Application>
  <PresentationFormat>On-screen Show (4:3)</PresentationFormat>
  <Paragraphs>106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PowerPoint Presentation</vt:lpstr>
      <vt:lpstr>An Internal Conflict</vt:lpstr>
      <vt:lpstr>The Conflict</vt:lpstr>
      <vt:lpstr>Pointers for                               Walking in the Spirit</vt:lpstr>
      <vt:lpstr>An Internal Conflict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3</cp:revision>
  <dcterms:created xsi:type="dcterms:W3CDTF">2017-11-26T02:41:59Z</dcterms:created>
  <dcterms:modified xsi:type="dcterms:W3CDTF">2017-11-26T02:59:52Z</dcterms:modified>
</cp:coreProperties>
</file>