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DA73A-82E5-4B2D-9947-88E55F215844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326C1-7287-435C-ADBC-BAB737D45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2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26C1-7287-435C-ADBC-BAB737D4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9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Bought at a Price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6:19-20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apostle Paul did not sit idly by while Christians continued in sin.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felt obligated to rebuke.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6:9-11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truth about unrighteousness – do not be deceived.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Yet, you were washed, sanctified, and justified.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should not revert to this lifestyle.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immorality in particular was a problem in Corinth. Such was a most grievous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Sins against own body to a degree that can be said of no other sin. Why?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13b-17)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body is for the Lord, but to commit sexual immorality is to join your body as one with a harlot.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Body and spirit are meant to be one with the Lord.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7:4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committing fornication, you take what belongs to the Lord (your body), and give it over to a harlot.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sexual immorality is the greatest assault against the body to its core purpose.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6:19-20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Christian’s body belongs to the Lord, and is not meant to be used to sin. Certainly not for fornication.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understand the truths expressed by the apostle 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verses 19-20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be pleasing to God.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Fact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were bought at a price”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26C1-7287-435C-ADBC-BAB737D45A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4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Fact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were bought at a price”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Slavery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3:23; 6:16, 20, 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have sinned, and are slaves of sin and death.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describing a life without Christ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himself under the Old Law before salvation in Christ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7:13-15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Law was direction for righteous living, but men succumbed to temptation and sinned.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what I am doing [accomplishing], I do not understand. For what I will to do, that I do not practice; but what I hate, that I do [produce].”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who sins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not fully comprehend the damage he causes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he accomplishes/produces – sold under sin, or death.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7:21-24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is the desire to produce that which is good, but an inability because of sin’s dominion – slave to sin and death.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find then a law, that evil is present with me, the one who wills to do [produce] good.”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only deliverance from this – slavery to sin and death – is in Christ.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Redemption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paid the price to redeem us from slavery to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eternal life in Christ Jesus.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to Ephesian elders – Jesus’ blood purchased the church.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Son of Man did not come to be served, but to serve, and to give His life a ransom for many” (Matthew 20:28)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price that He paid for our freedom from sin and death was no small thing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1:18-19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purchase was not made with corruptible things, but the PRECIOUS blood of Christ.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fact that Christ PURCHASED us comes with a LOGICAL CONSEQUENCE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Consequence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are not your own”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26C1-7287-435C-ADBC-BAB737D45A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1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Consequence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are not your own”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are not your own”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do not have ownership, thus no authority over yourself.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our own to guide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Jeremiah 10:23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the flesh lusts against the Spirit, and the Spirit against the flesh; and these are contrary to one another, 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that you do not do the things that you wish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(Galatians 5:17)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Certainly not – You were purchased, and do not have the right to dictate what you will do, i.e. continue in sin.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6:17, 18, 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do not belong to ourselves – we are slaves.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up to us to decide what we will do, or not do.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Someone will say, “It’s my body, I can do with it what I want,” but the Christian does not own himself!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body and…your spirit…are God’s”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“[have] become slaves of God” (Romans 6:22).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2:13-14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were redeemed, and belong to Christ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“HIS OWN special PEOPLE”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was made both LORD and Christ.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why do you call me ‘Lord, Lord,’ and not do the things which I say?” (Luke 6:46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Before, we were slaves to sin, doing Satan’s bidding.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Now, we are slaves to God, and must do His bidding.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Conclusion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“Therefore glorify God in your body and in your spirit, which are God’s”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26C1-7287-435C-ADBC-BAB737D45A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56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Conclusion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“Therefore glorify God in your body and in your spirit, which are God’s”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“Therefore, whether you eat or drink, or whatever you do, do all to the glory of God” (1 Corinthians 10:31).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rule is all encompassing – even in matters of liberty, the question must be asked, “does this bring God glory?”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10:23-24, 32-33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Concerning the eating of meats.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was a liberty, but would not be to the glory of God if it caused another to stumble.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eat if it is to the opposite of glorifying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which is not authorized by God, or abused (liberty) does not glorify God. That which is authorized by God, and used in a godly way brings glory to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Glorify God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“Therefore,”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proper and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“reasonable”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response to the redemptive work of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of Him and through Him and to Him are all things, to whom be glory forever. Amen” (Romans 11:36).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things are to His glory, and this especially includes His redeemed children!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5:13-15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died that we might no longer live for ourselves, but FOR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2:4-5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purchased us, and is building us into a spiritual house, to offer spiritual sacrifices to Him!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our purpose. This is how we use our bodies – in service to Him.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created for good works, i.e. HIS WORKS.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13:20-21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Conclusion of the Hebrew letter – may God make you complete to do HIS WILL.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26C1-7287-435C-ADBC-BAB737D45A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51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Christians, we must understand that we belong to God, and are not our own.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exist to do God’s will, and to glorify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remember the high cost of our salvation – the blood of Christ – and we must live accordingly as His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“purchased possession, to the praise of His glory” (Ephesians 1:14).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26C1-7287-435C-ADBC-BAB737D45A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3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0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5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2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1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5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3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6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7A46-4C9B-44D1-A255-D8D6BC1A12D1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F39AC-1EE7-4DFF-B8E9-5498320C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5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DB82-A4B4-467D-B0C4-34E40191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7DF64-F87E-4E74-9A0D-CBE3100D2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F9C2-E859-43AC-88A5-7D6DDFDD3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47649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Bought at a Price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F2100-399D-450B-8BF3-9C0DE8A34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27324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1 Corinthians 6:19-20</a:t>
            </a:r>
          </a:p>
        </p:txBody>
      </p:sp>
    </p:spTree>
    <p:extLst>
      <p:ext uri="{BB962C8B-B14F-4D97-AF65-F5344CB8AC3E}">
        <p14:creationId xmlns:p14="http://schemas.microsoft.com/office/powerpoint/2010/main" val="2229765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326F-11C5-49E0-92B0-306A246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The Fact</a:t>
            </a:r>
            <a:br>
              <a:rPr lang="en-US" b="1" dirty="0">
                <a:solidFill>
                  <a:schemeClr val="bg1"/>
                </a:solidFill>
                <a:latin typeface="Bradley Hand ITC" panose="03070402050302030203" pitchFamily="66" charset="0"/>
              </a:rPr>
            </a:br>
            <a:r>
              <a:rPr lang="en-US" sz="2800" b="1" i="1" dirty="0">
                <a:solidFill>
                  <a:schemeClr val="bg1"/>
                </a:solidFill>
                <a:latin typeface="Bradley Hand ITC" panose="03070402050302030203" pitchFamily="66" charset="0"/>
              </a:rPr>
              <a:t>“</a:t>
            </a:r>
            <a:r>
              <a:rPr lang="en-US" sz="3200" b="1" i="1" dirty="0">
                <a:solidFill>
                  <a:schemeClr val="bg1"/>
                </a:solidFill>
                <a:latin typeface="Bradley Hand ITC" panose="03070402050302030203" pitchFamily="66" charset="0"/>
              </a:rPr>
              <a:t>You were bought at a price”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59533-0358-4029-AF8A-418A711B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From Slavery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3:23; 6:16, 20, 23</a:t>
            </a:r>
            <a:r>
              <a:rPr lang="en-US" dirty="0">
                <a:solidFill>
                  <a:schemeClr val="bg1"/>
                </a:solidFill>
              </a:rPr>
              <a:t> – All sinned, slaves of sin and death.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7:13-24 </a:t>
            </a:r>
            <a:r>
              <a:rPr lang="en-US" dirty="0">
                <a:solidFill>
                  <a:schemeClr val="bg1"/>
                </a:solidFill>
              </a:rPr>
              <a:t>– Condition of man under sin’s dominion without Christ.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To Redemption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Acts 20:28 </a:t>
            </a:r>
            <a:r>
              <a:rPr lang="en-US" dirty="0">
                <a:solidFill>
                  <a:schemeClr val="bg1"/>
                </a:solidFill>
              </a:rPr>
              <a:t>– Purchased with Christ’s blood.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1 Peter 1:18-19 </a:t>
            </a:r>
            <a:r>
              <a:rPr lang="en-US" dirty="0">
                <a:solidFill>
                  <a:schemeClr val="bg1"/>
                </a:solidFill>
              </a:rPr>
              <a:t>– Precious blood.</a:t>
            </a:r>
          </a:p>
        </p:txBody>
      </p:sp>
    </p:spTree>
    <p:extLst>
      <p:ext uri="{BB962C8B-B14F-4D97-AF65-F5344CB8AC3E}">
        <p14:creationId xmlns:p14="http://schemas.microsoft.com/office/powerpoint/2010/main" val="78265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326F-11C5-49E0-92B0-306A246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The Consequence</a:t>
            </a:r>
            <a:br>
              <a:rPr lang="en-US" b="1" dirty="0">
                <a:solidFill>
                  <a:schemeClr val="bg1"/>
                </a:solidFill>
                <a:latin typeface="Bradley Hand ITC" panose="03070402050302030203" pitchFamily="66" charset="0"/>
              </a:rPr>
            </a:br>
            <a:r>
              <a:rPr lang="en-US" sz="2800" b="1" i="1" dirty="0">
                <a:solidFill>
                  <a:schemeClr val="bg1"/>
                </a:solidFill>
                <a:latin typeface="Bradley Hand ITC" panose="03070402050302030203" pitchFamily="66" charset="0"/>
              </a:rPr>
              <a:t>“</a:t>
            </a:r>
            <a:r>
              <a:rPr lang="en-US" sz="3200" b="1" i="1" dirty="0">
                <a:solidFill>
                  <a:schemeClr val="bg1"/>
                </a:solidFill>
                <a:latin typeface="Bradley Hand ITC" panose="03070402050302030203" pitchFamily="66" charset="0"/>
              </a:rPr>
              <a:t>You are not your own”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59533-0358-4029-AF8A-418A711B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Negative – </a:t>
            </a:r>
            <a:r>
              <a:rPr lang="en-US" i="1" dirty="0">
                <a:solidFill>
                  <a:schemeClr val="bg1"/>
                </a:solidFill>
              </a:rPr>
              <a:t>“you are not your own”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Jeremiah 10:23</a:t>
            </a:r>
            <a:r>
              <a:rPr lang="en-US" dirty="0">
                <a:solidFill>
                  <a:schemeClr val="bg1"/>
                </a:solidFill>
              </a:rPr>
              <a:t> – Not your own guide.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6:1-2, 17, 18, 22 </a:t>
            </a:r>
            <a:r>
              <a:rPr lang="en-US" dirty="0">
                <a:solidFill>
                  <a:schemeClr val="bg1"/>
                </a:solidFill>
              </a:rPr>
              <a:t>– Slaves who do the Master’s bidding.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Positive – </a:t>
            </a:r>
            <a:r>
              <a:rPr lang="en-US" i="1" dirty="0">
                <a:solidFill>
                  <a:schemeClr val="bg1"/>
                </a:solidFill>
              </a:rPr>
              <a:t>“your body…and your spirit…are God’s”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Titus 2:13-14 </a:t>
            </a:r>
            <a:r>
              <a:rPr lang="en-US" dirty="0">
                <a:solidFill>
                  <a:schemeClr val="bg1"/>
                </a:solidFill>
              </a:rPr>
              <a:t>– His own people.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Acts 2:36; Luke 6:46 </a:t>
            </a:r>
            <a:r>
              <a:rPr lang="en-US" dirty="0">
                <a:solidFill>
                  <a:schemeClr val="bg1"/>
                </a:solidFill>
              </a:rPr>
              <a:t>– He is our Lord.</a:t>
            </a:r>
          </a:p>
        </p:txBody>
      </p:sp>
    </p:spTree>
    <p:extLst>
      <p:ext uri="{BB962C8B-B14F-4D97-AF65-F5344CB8AC3E}">
        <p14:creationId xmlns:p14="http://schemas.microsoft.com/office/powerpoint/2010/main" val="33367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326F-11C5-49E0-92B0-306A246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The Conclusion</a:t>
            </a:r>
            <a:br>
              <a:rPr lang="en-US" b="1" dirty="0">
                <a:solidFill>
                  <a:schemeClr val="bg1"/>
                </a:solidFill>
                <a:latin typeface="Bradley Hand ITC" panose="03070402050302030203" pitchFamily="66" charset="0"/>
              </a:rPr>
            </a:br>
            <a:r>
              <a:rPr lang="en-US" sz="2800" b="1" i="1" dirty="0">
                <a:solidFill>
                  <a:schemeClr val="bg1"/>
                </a:solidFill>
                <a:latin typeface="Bradley Hand ITC" panose="03070402050302030203" pitchFamily="66" charset="0"/>
              </a:rPr>
              <a:t>“</a:t>
            </a:r>
            <a:r>
              <a:rPr lang="en-US" sz="3200" b="1" i="1" dirty="0">
                <a:solidFill>
                  <a:schemeClr val="bg1"/>
                </a:solidFill>
                <a:latin typeface="Bradley Hand ITC" panose="03070402050302030203" pitchFamily="66" charset="0"/>
              </a:rPr>
              <a:t>Glorify God in your body and in your spirit”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59533-0358-4029-AF8A-418A711B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bg1"/>
                </a:solidFill>
              </a:rPr>
              <a:t>“Therefore, whether you eat or drink, or whatever you do, do all to the glory of God.”                                        (1 Corinthians 10:31)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Glorify God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i="1" dirty="0">
                <a:solidFill>
                  <a:schemeClr val="bg1"/>
                </a:solidFill>
              </a:rPr>
              <a:t>Romans 12:1-2 </a:t>
            </a:r>
            <a:r>
              <a:rPr lang="en-US" dirty="0">
                <a:solidFill>
                  <a:schemeClr val="bg1"/>
                </a:solidFill>
              </a:rPr>
              <a:t>– Living sacrifice.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2 Corinthians 5:13-15 </a:t>
            </a:r>
            <a:r>
              <a:rPr lang="en-US" dirty="0">
                <a:solidFill>
                  <a:schemeClr val="bg1"/>
                </a:solidFill>
              </a:rPr>
              <a:t>– Live for Him.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1 Peter 2:4-5 – </a:t>
            </a:r>
            <a:r>
              <a:rPr lang="en-US" dirty="0">
                <a:solidFill>
                  <a:schemeClr val="bg1"/>
                </a:solidFill>
              </a:rPr>
              <a:t>Offering spiritual sacrifices.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Hebrews 13:20-21 – </a:t>
            </a:r>
            <a:r>
              <a:rPr lang="en-US" dirty="0">
                <a:solidFill>
                  <a:schemeClr val="bg1"/>
                </a:solidFill>
              </a:rPr>
              <a:t>Complete to do His will.</a:t>
            </a:r>
          </a:p>
        </p:txBody>
      </p:sp>
    </p:spTree>
    <p:extLst>
      <p:ext uri="{BB962C8B-B14F-4D97-AF65-F5344CB8AC3E}">
        <p14:creationId xmlns:p14="http://schemas.microsoft.com/office/powerpoint/2010/main" val="79219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F9C2-E859-43AC-88A5-7D6DDFDD3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47649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Bought at a Price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F2100-399D-450B-8BF3-9C0DE8A34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27324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1 Corinthians 6:19-20</a:t>
            </a:r>
          </a:p>
        </p:txBody>
      </p:sp>
    </p:spTree>
    <p:extLst>
      <p:ext uri="{BB962C8B-B14F-4D97-AF65-F5344CB8AC3E}">
        <p14:creationId xmlns:p14="http://schemas.microsoft.com/office/powerpoint/2010/main" val="364154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34</TotalTime>
  <Words>1481</Words>
  <Application>Microsoft Office PowerPoint</Application>
  <PresentationFormat>On-screen Show (4:3)</PresentationFormat>
  <Paragraphs>100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Times New Roman</vt:lpstr>
      <vt:lpstr>Wingdings</vt:lpstr>
      <vt:lpstr>Office Theme</vt:lpstr>
      <vt:lpstr>PowerPoint Presentation</vt:lpstr>
      <vt:lpstr>Bought at a Price</vt:lpstr>
      <vt:lpstr>The Fact “You were bought at a price”</vt:lpstr>
      <vt:lpstr>The Consequence “You are not your own”</vt:lpstr>
      <vt:lpstr>The Conclusion “Glorify God in your body and in your spirit”</vt:lpstr>
      <vt:lpstr>Bought at a Price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6</cp:revision>
  <dcterms:created xsi:type="dcterms:W3CDTF">2017-12-08T21:11:59Z</dcterms:created>
  <dcterms:modified xsi:type="dcterms:W3CDTF">2017-12-09T22:28:36Z</dcterms:modified>
</cp:coreProperties>
</file>