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02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A7F3BA-9E81-4690-8E6C-05C81EB883B8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7E7CD5-07A6-4061-8698-BC03BF5DE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877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Sins and Good Works – Now and Later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Timothy 5:24-25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Timothy 5:24-25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Some men’s sins/good works are evident now, but some men’s sins/good works are not. Those whose sins/good works are unnoticed now will have them noticed in the end.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Context – Instruction for Timothy concerning appointing elders: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17-18)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Honor elders.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19-20)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Elders who are sinning – rebuke. (receive accusations only from 2 or 3 witnesses)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21)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Concerning appointing elders, and instructions that follow, show no partiality.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22)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Don’t be hasty to appoint men to the eldership.	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a serious matter, and demands great thought and attention.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Don’t share in sins – appointing those not qualified, or showing partiality.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23)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Such work is strenuous, and you (Timothy) need to take care of your health.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24-25)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Concerning those you would consider appointing to the office of elder: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Take time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sin unobservable now may become manifest later through time; same with good works. (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Through time, and God’s providence, character is further developed and manifested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Take caution in such appointments!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 truth – applies to everyone, as well as elders.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Sins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24)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E7CD5-07A6-4061-8698-BC03BF5DE2F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055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Sins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24)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Now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Evident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observable, known, in the public eye.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Galatians 5:19-21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Lusts of the flesh.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Clearly evident – known and easily identified.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Those who do so openly clearly seen as men who live for the flesh.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21)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It can be easily known where these are headed if they do not repent.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Philippians 3:18-19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Some live a brazen lifestyle of sin – they glory in their shame.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Christians must separate themselves from such people.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Such people are headed for destruction.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Otherwise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private, less-known, unknown.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Proverbs 28:13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Hiding sin does not lead to prospering.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Psalm 69:5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David understood his sins were not hidden to God.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Later – Evident (before God)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4:11-13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We will be judged in the end by God’s word.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God’s word cuts through any façade, and manifests the true character.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13)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You cannot hide from God.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Revelation 20:11-15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book of life will be opened, and men will be judged.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Ecclesiastes 12:13-14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Instead of hiding sins we must fear God, because even secret things will be judged.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Good Works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25)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E7CD5-07A6-4061-8698-BC03BF5DE2F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570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Good Works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25)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Now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Evident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 observable, known, in the public eye;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Otherwise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private, less-known, unknown.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Ephesians 2:10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All Christians are created for good works. (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Whether well known by others or not, we are expected to be given to them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6:1-6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Either way, we are not to do our good works to be seen by men.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do these things because it is our duty before God.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wish to be pleasing to God, not men.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Corinthians 12:20-25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Concerning the body of Christ – regarding spiritual gifts.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regarded some spiritual gifts (tongues) greater/more important than others.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this reason, others who had different gifts were less esteemed than tongue speakers.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 shows that those who have other gifts are highly important, and should be recognized as such.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APPLICATION: Some in the church do good works, but are more in the background than others. (These are still highly important, and many times the most important!)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should not do good works to be seen by men, but God.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Sometimes one’s good works are evident, but there are those whose good works are less recognized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(whether that is honestly overlooked, or unjustly ignored).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Either way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Later – Evident (before God)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Regardless of whether good works are noticed by others now, they will be noticed, and rewarded by God later.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Thessalonians 1:2-4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Paul noticed, and prayed for, the Thessalonians in their labor for the Lord.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most important thing was that God noticed.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good works are done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“in the sight of our God and Father.”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HE SEES!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25:34-40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Jesus speaking about judgment day – those on the right (sheep).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good deeds done to brethren may have gone unnoticed by many.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However, as they were done to the brethren, they were done to Jesus, and He remembered and rewarded.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6:9-12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Encouragement from the Hebrew writer to his audience.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Had been speaking of apostasy, and warning the brethren about it.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9)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However, he is confident they will respond properly.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10)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 had not forgotten their good deeds done in the past.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had done these things, and shown good character in so doing.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Also, these things were still recognized by God, and they needed to not throw them away.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11-12)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Encouragement to turn from their sluggishness back to their diligence, for God notices, and will reward in the end.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“This is a faithful saying, and these things I want you to affirm constantly, that those who have believed in God should be careful to maintain good works. These things are good and profitable to men” (Titus 3:8).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“…and your Father who sees in secret will Himself reward you openly” (Matthew 6:4).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E7CD5-07A6-4061-8698-BC03BF5DE2F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331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must understand that everything we do, ultimately is done before God – whether good or bad.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evil may be overlooked by men in this life, or done in secret – God knows and will reward accordingly.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good may be overlooked by men in this life, or done in secret – God knows and will reward accordingly.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must avoid evil, even in private circumstances, and do good to be seen by God!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Galatians 6:7-10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Either way, we must remember God is not mocked. Our good will be rewarded, and evil will be punished.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E7CD5-07A6-4061-8698-BC03BF5DE2F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110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9570-2727-473C-A0CB-C97CACAC4A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2226-5A85-4F8C-9793-707A60C39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74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9570-2727-473C-A0CB-C97CACAC4A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2226-5A85-4F8C-9793-707A60C39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03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9570-2727-473C-A0CB-C97CACAC4A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2226-5A85-4F8C-9793-707A60C39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93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9570-2727-473C-A0CB-C97CACAC4A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2226-5A85-4F8C-9793-707A60C39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516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9570-2727-473C-A0CB-C97CACAC4A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2226-5A85-4F8C-9793-707A60C39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20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9570-2727-473C-A0CB-C97CACAC4A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2226-5A85-4F8C-9793-707A60C39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251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9570-2727-473C-A0CB-C97CACAC4A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2226-5A85-4F8C-9793-707A60C39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55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9570-2727-473C-A0CB-C97CACAC4A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2226-5A85-4F8C-9793-707A60C39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119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9570-2727-473C-A0CB-C97CACAC4A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2226-5A85-4F8C-9793-707A60C39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94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9570-2727-473C-A0CB-C97CACAC4A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2226-5A85-4F8C-9793-707A60C39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48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9570-2727-473C-A0CB-C97CACAC4A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2226-5A85-4F8C-9793-707A60C39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73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B9570-2727-473C-A0CB-C97CACAC4A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62226-5A85-4F8C-9793-707A60C39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95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E3FD2-D3E3-4EE3-8BA3-A8C289C2F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F255E-9CCA-48F7-9F74-2B649FF56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07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CD6A1-EB4D-4B99-B7B5-69021F813C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758468"/>
            <a:ext cx="7772400" cy="2387600"/>
          </a:xfrm>
        </p:spPr>
        <p:txBody>
          <a:bodyPr>
            <a:normAutofit/>
          </a:bodyPr>
          <a:lstStyle/>
          <a:p>
            <a:r>
              <a:rPr lang="en-US" sz="9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Chiller" panose="04020404031007020602" pitchFamily="82" charset="0"/>
              </a:rPr>
              <a:t>Sins</a:t>
            </a:r>
            <a:r>
              <a:rPr lang="en-US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</a:rPr>
              <a:t>and</a:t>
            </a:r>
            <a:r>
              <a:rPr lang="en-US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en-US" sz="8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Edwardian Script ITC" panose="030303020407070D0804" pitchFamily="66" charset="0"/>
              </a:rPr>
              <a:t>Good Works</a:t>
            </a:r>
            <a:br>
              <a:rPr lang="en-US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</a:br>
            <a:r>
              <a:rPr lang="en-US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</a:rPr>
              <a:t>– Now and Later –</a:t>
            </a:r>
            <a:endParaRPr lang="en-US" sz="66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A17C9A-09FB-40FC-BEB7-943558D808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357412"/>
            <a:ext cx="6858000" cy="1655762"/>
          </a:xfrm>
        </p:spPr>
        <p:txBody>
          <a:bodyPr>
            <a:normAutofit/>
          </a:bodyPr>
          <a:lstStyle/>
          <a:p>
            <a:r>
              <a:rPr lang="en-US" sz="4400" i="1" dirty="0">
                <a:solidFill>
                  <a:schemeClr val="bg1"/>
                </a:solidFill>
                <a:latin typeface="Agency FB" panose="020B0503020202020204" pitchFamily="34" charset="0"/>
              </a:rPr>
              <a:t>1 Timothy 5:24-25</a:t>
            </a:r>
          </a:p>
        </p:txBody>
      </p:sp>
    </p:spTree>
    <p:extLst>
      <p:ext uri="{BB962C8B-B14F-4D97-AF65-F5344CB8AC3E}">
        <p14:creationId xmlns:p14="http://schemas.microsoft.com/office/powerpoint/2010/main" val="4074572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B8B73-7F33-486D-B471-47E9D86E1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Chiller" panose="04020404031007020602" pitchFamily="82" charset="0"/>
              </a:rPr>
              <a:t>Sins</a:t>
            </a:r>
            <a:endParaRPr lang="en-US" sz="8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7A022-5880-4A65-856F-8A5CE85A65B9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tx1">
              <a:alpha val="5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12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Now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</a:rPr>
              <a:t>– </a:t>
            </a:r>
            <a:r>
              <a:rPr lang="en-US" sz="3200" b="1" dirty="0">
                <a:solidFill>
                  <a:schemeClr val="bg1"/>
                </a:solidFill>
              </a:rPr>
              <a:t>Evident: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i="1" dirty="0">
                <a:solidFill>
                  <a:schemeClr val="bg1"/>
                </a:solidFill>
              </a:rPr>
              <a:t>Galatians 5:19-21;                   Philippians 3:18-19</a:t>
            </a:r>
            <a:r>
              <a:rPr lang="en-US" sz="3200" dirty="0">
                <a:solidFill>
                  <a:schemeClr val="bg1"/>
                </a:solidFill>
              </a:rPr>
              <a:t> –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</a:rPr>
              <a:t>– </a:t>
            </a:r>
            <a:r>
              <a:rPr lang="en-US" sz="3200" b="1" dirty="0">
                <a:solidFill>
                  <a:schemeClr val="bg1"/>
                </a:solidFill>
              </a:rPr>
              <a:t>Otherwise: </a:t>
            </a:r>
            <a:r>
              <a:rPr lang="en-US" sz="3200" i="1" dirty="0">
                <a:solidFill>
                  <a:schemeClr val="bg1"/>
                </a:solidFill>
              </a:rPr>
              <a:t>Proverbs 28:13; Psalm 69:5</a:t>
            </a:r>
            <a:r>
              <a:rPr lang="en-US" sz="3200" dirty="0">
                <a:solidFill>
                  <a:schemeClr val="bg1"/>
                </a:solidFill>
              </a:rPr>
              <a:t> –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Later </a:t>
            </a:r>
            <a:r>
              <a:rPr lang="en-US" dirty="0">
                <a:solidFill>
                  <a:schemeClr val="bg1"/>
                </a:solidFill>
              </a:rPr>
              <a:t>(evident)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– Hebrews 4:11-13; Revelation 24:11-15; Ecclesiastes 12:13-14 –</a:t>
            </a:r>
          </a:p>
        </p:txBody>
      </p:sp>
    </p:spTree>
    <p:extLst>
      <p:ext uri="{BB962C8B-B14F-4D97-AF65-F5344CB8AC3E}">
        <p14:creationId xmlns:p14="http://schemas.microsoft.com/office/powerpoint/2010/main" val="3091672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B8B73-7F33-486D-B471-47E9D86E1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Edwardian Script ITC" panose="030303020407070D0804" pitchFamily="66" charset="0"/>
              </a:rPr>
              <a:t>Good Works</a:t>
            </a:r>
            <a:endParaRPr lang="en-US" sz="8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7A022-5880-4A65-856F-8A5CE85A65B9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tx1">
              <a:alpha val="5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Now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</a:rPr>
              <a:t>– </a:t>
            </a:r>
            <a:r>
              <a:rPr lang="en-US" sz="3200" b="1" dirty="0">
                <a:solidFill>
                  <a:schemeClr val="bg1"/>
                </a:solidFill>
              </a:rPr>
              <a:t>Evident/Otherwise: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i="1" dirty="0">
                <a:solidFill>
                  <a:schemeClr val="bg1"/>
                </a:solidFill>
              </a:rPr>
              <a:t>Ephesians 2:10; Matthew 6:1-6; 1 Corinthians 12:20-25</a:t>
            </a:r>
            <a:r>
              <a:rPr lang="en-US" sz="3200" dirty="0">
                <a:solidFill>
                  <a:schemeClr val="bg1"/>
                </a:solidFill>
              </a:rPr>
              <a:t> –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Later </a:t>
            </a:r>
            <a:r>
              <a:rPr lang="en-US" dirty="0">
                <a:solidFill>
                  <a:schemeClr val="bg1"/>
                </a:solidFill>
              </a:rPr>
              <a:t>(evident)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– 1 Thessalonians 1:2-4; Matthew 25:34-40; Hebrews 6:9-12; Titus 3:8; Matthew 6:4 –</a:t>
            </a:r>
          </a:p>
        </p:txBody>
      </p:sp>
    </p:spTree>
    <p:extLst>
      <p:ext uri="{BB962C8B-B14F-4D97-AF65-F5344CB8AC3E}">
        <p14:creationId xmlns:p14="http://schemas.microsoft.com/office/powerpoint/2010/main" val="3786630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CD6A1-EB4D-4B99-B7B5-69021F813C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758468"/>
            <a:ext cx="7772400" cy="2387600"/>
          </a:xfrm>
        </p:spPr>
        <p:txBody>
          <a:bodyPr>
            <a:normAutofit/>
          </a:bodyPr>
          <a:lstStyle/>
          <a:p>
            <a:r>
              <a:rPr lang="en-US" sz="9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Chiller" panose="04020404031007020602" pitchFamily="82" charset="0"/>
              </a:rPr>
              <a:t>Sins</a:t>
            </a:r>
            <a:r>
              <a:rPr lang="en-US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</a:rPr>
              <a:t>and</a:t>
            </a:r>
            <a:r>
              <a:rPr lang="en-US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en-US" sz="8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Edwardian Script ITC" panose="030303020407070D0804" pitchFamily="66" charset="0"/>
              </a:rPr>
              <a:t>Good Works</a:t>
            </a:r>
            <a:br>
              <a:rPr lang="en-US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</a:br>
            <a:r>
              <a:rPr lang="en-US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</a:rPr>
              <a:t>– Now and Later –</a:t>
            </a:r>
            <a:endParaRPr lang="en-US" sz="66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A17C9A-09FB-40FC-BEB7-943558D808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357412"/>
            <a:ext cx="6858000" cy="1655762"/>
          </a:xfrm>
        </p:spPr>
        <p:txBody>
          <a:bodyPr>
            <a:normAutofit/>
          </a:bodyPr>
          <a:lstStyle/>
          <a:p>
            <a:r>
              <a:rPr lang="en-US" sz="4400" i="1" dirty="0">
                <a:solidFill>
                  <a:schemeClr val="bg1"/>
                </a:solidFill>
                <a:latin typeface="Agency FB" panose="020B0503020202020204" pitchFamily="34" charset="0"/>
              </a:rPr>
              <a:t>1 Timothy 5:24-25</a:t>
            </a:r>
          </a:p>
        </p:txBody>
      </p:sp>
    </p:spTree>
    <p:extLst>
      <p:ext uri="{BB962C8B-B14F-4D97-AF65-F5344CB8AC3E}">
        <p14:creationId xmlns:p14="http://schemas.microsoft.com/office/powerpoint/2010/main" val="510175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238</TotalTime>
  <Words>1107</Words>
  <Application>Microsoft Office PowerPoint</Application>
  <PresentationFormat>On-screen Show (4:3)</PresentationFormat>
  <Paragraphs>94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Agency FB</vt:lpstr>
      <vt:lpstr>Arial</vt:lpstr>
      <vt:lpstr>Calibri</vt:lpstr>
      <vt:lpstr>Calibri Light</vt:lpstr>
      <vt:lpstr>Chiller</vt:lpstr>
      <vt:lpstr>Edwardian Script ITC</vt:lpstr>
      <vt:lpstr>Times New Roman</vt:lpstr>
      <vt:lpstr>Wingdings</vt:lpstr>
      <vt:lpstr>Office Theme</vt:lpstr>
      <vt:lpstr>PowerPoint Presentation</vt:lpstr>
      <vt:lpstr>Sins and Good Works – Now and Later –</vt:lpstr>
      <vt:lpstr>Sins</vt:lpstr>
      <vt:lpstr>Good Works</vt:lpstr>
      <vt:lpstr>Sins and Good Works – Now and Later 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 Cox</dc:creator>
  <cp:lastModifiedBy>Stan Cox</cp:lastModifiedBy>
  <cp:revision>4</cp:revision>
  <dcterms:created xsi:type="dcterms:W3CDTF">2017-11-19T01:25:00Z</dcterms:created>
  <dcterms:modified xsi:type="dcterms:W3CDTF">2017-11-19T21:54:45Z</dcterms:modified>
</cp:coreProperties>
</file>