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6E5A15-A333-45BC-946C-DD965D50E9BC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DAE3-50DA-4898-AFC4-E59F4ED24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41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 of God is Not Chained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2:9</a:t>
            </a:r>
            <a:endParaRPr lang="en-US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Paul’s second letter to his son in the faith, Timothy, is filled with exhortations.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2:1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be strong in the grace!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alluded to his suffering for the Lord, and encouraged Timothy to join him in it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Timothy 1:8).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would take strength! He needed encouragement to stand firm.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2:8-13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resurrection of Christ strengthens us in hope of our own resurrection.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was chained in prison (suffered) for preaching the gospel.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He endures such for the salvation of souls – His own included.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11-13)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Our salvation is certain, for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 cannot deny Himself,”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i.e. He cannot contradict His character and promises.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Paul was chained, he took solace in the fact that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word of God is not chained” (2 Timothy 2:9).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most important truth.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DAE3-50DA-4898-AFC4-E59F4ED24B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15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it not chained?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of God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3:16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Scripture is inspired of God.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Peter 1:20-21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Men who wrote scripture were merely used as the pen of God, or as His mouthpiece.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Scripture is not the philosophy of men.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Scripture’s origin is the mind of God.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know that You can do everything, and that no purpose of Yours can be withheld from You” (Job 42:2).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word states His purpose – to redeem mankind.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WILL redeem man – Those who follow His word will not fail in that area, because God CANNOT FAIL.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5:33-39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Gamaliel’s advice to the Jewish leaders and Sadducees.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Context: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Peter and John released from prison by an angel, and continued to do that which the Jewish leaders commanded them not to do – speak in the name of Jesus.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36-37)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Revolts led by men failed, their ideologies with them.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38-39)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Leave the men alone – Of men? – it will come to nothing; Of God? – cannot overthrow it.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Gamaliel’s advice may not have been good – if false, they needed to combat it. If true, they needed to obey it.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his logic was sound – God’s purposes CANNOT be thwarted.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is related to another reason why God’s word is not chained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has Transformative Power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word cannot be chained because God won’t let it be, but also because those convicted by it won’t let it be – God working through them.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3:18-20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initial arrest of Peter and John.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their arrest, the apostles were not silenced.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were convicted of their message, and sought to please God rather than men.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5:28-29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second arrest, and release by the angel from prison.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Put in jail again, and went out and did the very thing that got them arrested.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40-42)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After Gamaliel’s advice, beaten, but went away rejoicing and STILL preaching!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word transforms those who are faithful enough to submit to it. IT TAKES THE COWARDLY AND MAKES THEM COURAGEOUS! (Among many other facets of transformation…)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what sense is it not chained?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DAE3-50DA-4898-AFC4-E59F4ED24B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427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what sense is it not chained?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its Relevance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grass withers, the flower fades, but the word of our God stands forever” (Isaiah 40:8).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timeless.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Societies and governments rise and fall, cultural influences pulse with change, and things die off.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word not only stays the same, </a:t>
            </a: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remains prominent and relevant.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 contribution to societies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Galatians 5:22-23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Fruit of the Spirit.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fruit of the Spirit is the fruit produced by the HS in the life of one governed by His revelation – the word of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 law is against such.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Societies which keep such principles in place, and reward such behavior while punishing the opposite do God’s bidding, and as such prosper.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he is God’s minister to you for good” (Romans 13:4)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Rulers, i.e. governing authorities.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importantly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3:23; 1:16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All have sinned and fall short of God’s glory, and continue to need saving – THIS WILL ALWAYS BE TRUE.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word is the only way men will be saved.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Spirit’s revelation is the last of God, thus, will ALWAS BE RELEVANT.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its Proclamation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stated before with Peter and John before the Sanhedrin…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Philippians 1:12-13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Even when Paul was imprisoned he was able to reach men with the gospel.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 suffer trouble as an evildoer, even to the point of chains; but the word of God is not chained” (2 Timothy 2:9)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As he spoke to the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“palace guard”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while in prison, it became evident to them that he was put in prison for preaching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Thus, Paul influenced many with the gospel EVEN WHILE BEING IMPRISONED TO SHUT HIM UP.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14-18)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By his example, Paul emboldened many to preach the gospel.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16)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Some preached the gospel in pretense, wanting to harm Paul in some way by doing so.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Perhaps attempting to provoke jealousy in Paul.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18)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EVEN HYPOCRISY CANNOT CHAIN THE GOSPEL.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its Efficacy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DAE3-50DA-4898-AFC4-E59F4ED24B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25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its Efficacy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promoting growth: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“but grow in the grace and knowledge of our Lord and Savior Jesus Christ” (2 Peter 3:18).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Thessalonians 2:13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word of God received by the Thessalonians worked in them – toward the doing of God’s will, and growing in His work.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20:32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Paul to the Ephesian elders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God’s word would be that which caused them to grow.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(be built up)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defeating error: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10:3-6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Spiritual warfare waged with spiritual weapons.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Primary weapon against error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“and [take] the sword of the Spirit, which is the word of God” (Ephesians 6:17).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spiritual weapons decimate error.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Jude 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are commanded to contend for the faith.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Peter 3:15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simply need to be prepared to give an answer.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prepare ourselves by gaining the knowledge of God’s word, we will succeed.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NOTHING CAN STAND OPPOSED TO THE TRUTH, AND REMAIN STANDING.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its Judgment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“He who rejects Me, and does not receive My words, has that which judges him – the word that I have spoken will judge him in the last day” (John 12:48).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“committed Himself to Him who judges righteously” (1 Peter 2:23)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by His word.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knew His enemies would be judged in the end.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 of God IS NOT CHAINED IN ITS JUDGMENT IN THE END.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Hebrews 4:11-13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It will penetrate and saw asunder any façade a man may put forth.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word of God will not fail to expose our sin.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be judged by what we have done according to God’s word.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DAE3-50DA-4898-AFC4-E59F4ED24B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82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be impressed with the fact that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word of God is not chained” (2 Timothy 2:9).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beware, IT CAN BE CHAINED PERSONALLY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Thessalonians 5:19-22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 NOT quench the Spirit, but obey.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0DAE3-50DA-4898-AFC4-E59F4ED24B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7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1BB-B213-4501-B419-F6FFF63C855B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CDC-2062-46B8-B35F-166DFCFD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3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1BB-B213-4501-B419-F6FFF63C855B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CDC-2062-46B8-B35F-166DFCFD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88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1BB-B213-4501-B419-F6FFF63C855B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CDC-2062-46B8-B35F-166DFCFD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3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1BB-B213-4501-B419-F6FFF63C855B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CDC-2062-46B8-B35F-166DFCFD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8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1BB-B213-4501-B419-F6FFF63C855B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CDC-2062-46B8-B35F-166DFCFD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62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1BB-B213-4501-B419-F6FFF63C855B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CDC-2062-46B8-B35F-166DFCFD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2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1BB-B213-4501-B419-F6FFF63C855B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CDC-2062-46B8-B35F-166DFCFD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9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1BB-B213-4501-B419-F6FFF63C855B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CDC-2062-46B8-B35F-166DFCFD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2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1BB-B213-4501-B419-F6FFF63C855B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CDC-2062-46B8-B35F-166DFCFD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4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1BB-B213-4501-B419-F6FFF63C855B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CDC-2062-46B8-B35F-166DFCFD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31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1BB-B213-4501-B419-F6FFF63C855B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D8CDC-2062-46B8-B35F-166DFCFD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32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F71BB-B213-4501-B419-F6FFF63C855B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8CDC-2062-46B8-B35F-166DFCFD92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9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1FF48-79A6-419A-98EB-14B2ACFDB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EC9B7-C18B-4530-9C00-65FE01548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13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A2E1E5B-6E5A-4703-928F-7E2FBF32F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1730"/>
            <a:ext cx="9144000" cy="44295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8FBD1-6648-4649-AA5C-E7938E3B7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169068">
            <a:off x="-155807" y="179000"/>
            <a:ext cx="7677536" cy="3181931"/>
          </a:xfrm>
        </p:spPr>
        <p:txBody>
          <a:bodyPr>
            <a:normAutofit/>
            <a:scene3d>
              <a:camera prst="perspectiveRight"/>
              <a:lightRig rig="threePt" dir="t"/>
            </a:scene3d>
          </a:bodyPr>
          <a:lstStyle/>
          <a:p>
            <a:r>
              <a:rPr lang="en-US" sz="72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gency FB" panose="020B0503020202020204" pitchFamily="34" charset="0"/>
              </a:rPr>
              <a:t>The Word of God             is Not Chained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BD9322-FEEF-44C0-BCCB-5A7353A1A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5793" y="5557080"/>
            <a:ext cx="6858000" cy="1655762"/>
          </a:xfrm>
        </p:spPr>
        <p:txBody>
          <a:bodyPr>
            <a:normAutofit/>
          </a:bodyPr>
          <a:lstStyle/>
          <a:p>
            <a:r>
              <a:rPr lang="en-US" sz="4400" b="1" i="1" dirty="0">
                <a:latin typeface="Agency FB" panose="020B0503020202020204" pitchFamily="34" charset="0"/>
              </a:rPr>
              <a:t>2 Timothy 2:9</a:t>
            </a:r>
          </a:p>
        </p:txBody>
      </p:sp>
    </p:spTree>
    <p:extLst>
      <p:ext uri="{BB962C8B-B14F-4D97-AF65-F5344CB8AC3E}">
        <p14:creationId xmlns:p14="http://schemas.microsoft.com/office/powerpoint/2010/main" val="2975559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CD2F48-D898-4F1B-9A2D-C9DB8FCCB6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6399">
            <a:off x="3220019" y="-1505495"/>
            <a:ext cx="9144000" cy="44295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232CB8-4DB8-4F8A-8673-78784BF8B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latin typeface="Agency FB" panose="020B0503020202020204" pitchFamily="34" charset="0"/>
              </a:rPr>
              <a:t>Why is it not chained?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27B70-9CCF-4D33-92AE-C748C7E51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It is of God</a:t>
            </a:r>
          </a:p>
          <a:p>
            <a:r>
              <a:rPr lang="en-US" sz="3200" i="1" dirty="0"/>
              <a:t>2 Timothy 3:16; 2 Peter 1:20-21 </a:t>
            </a:r>
            <a:r>
              <a:rPr lang="en-US" dirty="0"/>
              <a:t>– Inspiration</a:t>
            </a:r>
          </a:p>
          <a:p>
            <a:r>
              <a:rPr lang="en-US" sz="3200" i="1" dirty="0"/>
              <a:t>Job 42:2 </a:t>
            </a:r>
            <a:r>
              <a:rPr lang="en-US" dirty="0"/>
              <a:t>– Purposes of God</a:t>
            </a:r>
          </a:p>
          <a:p>
            <a:r>
              <a:rPr lang="en-US" sz="3200" i="1" dirty="0"/>
              <a:t>Acts 5:33-39 </a:t>
            </a:r>
            <a:r>
              <a:rPr lang="en-US" dirty="0"/>
              <a:t>– Cannot overthrow what is God’s</a:t>
            </a:r>
          </a:p>
          <a:p>
            <a:pPr marL="0" indent="0">
              <a:buNone/>
            </a:pPr>
            <a:r>
              <a:rPr lang="en-US" sz="3600" b="1" dirty="0"/>
              <a:t>It has Transformative Power</a:t>
            </a:r>
          </a:p>
          <a:p>
            <a:r>
              <a:rPr lang="en-US" sz="3200" i="1" dirty="0"/>
              <a:t>Acts 3:18-20; 5:28-29, 40-42 </a:t>
            </a:r>
            <a:r>
              <a:rPr lang="en-US" dirty="0"/>
              <a:t>– Courage and conviction of Peter and John</a:t>
            </a:r>
          </a:p>
        </p:txBody>
      </p:sp>
    </p:spTree>
    <p:extLst>
      <p:ext uri="{BB962C8B-B14F-4D97-AF65-F5344CB8AC3E}">
        <p14:creationId xmlns:p14="http://schemas.microsoft.com/office/powerpoint/2010/main" val="164713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CD2F48-D898-4F1B-9A2D-C9DB8FCCB6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6399">
            <a:off x="3220019" y="-1505495"/>
            <a:ext cx="9144000" cy="44295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232CB8-4DB8-4F8A-8673-78784BF8B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>
                <a:latin typeface="Agency FB" panose="020B0503020202020204" pitchFamily="34" charset="0"/>
              </a:rPr>
              <a:t>In what sense</a:t>
            </a:r>
            <a:r>
              <a:rPr lang="en-US" b="1" dirty="0">
                <a:latin typeface="Agency FB" panose="020B0503020202020204" pitchFamily="34" charset="0"/>
              </a:rPr>
              <a:t>                                               </a:t>
            </a:r>
            <a:r>
              <a:rPr lang="en-US" sz="5300" b="1" dirty="0">
                <a:latin typeface="Agency FB" panose="020B0503020202020204" pitchFamily="34" charset="0"/>
              </a:rPr>
              <a:t>is it not chained?</a:t>
            </a:r>
            <a:endParaRPr lang="en-US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27B70-9CCF-4D33-92AE-C748C7E51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In its Relevance</a:t>
            </a:r>
          </a:p>
          <a:p>
            <a:r>
              <a:rPr lang="en-US" sz="3200" i="1" dirty="0"/>
              <a:t>Isaiah 40:8 </a:t>
            </a:r>
            <a:r>
              <a:rPr lang="en-US" dirty="0"/>
              <a:t>– Timeless</a:t>
            </a:r>
          </a:p>
          <a:p>
            <a:r>
              <a:rPr lang="en-US" sz="3200" i="1" dirty="0"/>
              <a:t>Galatians 5:22-23 </a:t>
            </a:r>
            <a:r>
              <a:rPr lang="en-US" dirty="0"/>
              <a:t>– Fruit of the Spirit</a:t>
            </a:r>
          </a:p>
          <a:p>
            <a:r>
              <a:rPr lang="en-US" sz="3200" i="1" dirty="0"/>
              <a:t>Romans 3:23; 1:16 </a:t>
            </a:r>
            <a:r>
              <a:rPr lang="en-US" dirty="0"/>
              <a:t>– Need for Salvation</a:t>
            </a:r>
          </a:p>
          <a:p>
            <a:pPr marL="0" indent="0">
              <a:buNone/>
            </a:pPr>
            <a:r>
              <a:rPr lang="en-US" sz="3600" b="1" dirty="0"/>
              <a:t>In its Proclamation</a:t>
            </a:r>
          </a:p>
          <a:p>
            <a:r>
              <a:rPr lang="en-US" sz="3200" i="1" dirty="0"/>
              <a:t>Philippians 1:12-18 </a:t>
            </a:r>
            <a:r>
              <a:rPr lang="en-US" dirty="0"/>
              <a:t>– Preached by Paul in prison; preached by those without.</a:t>
            </a:r>
          </a:p>
        </p:txBody>
      </p:sp>
    </p:spTree>
    <p:extLst>
      <p:ext uri="{BB962C8B-B14F-4D97-AF65-F5344CB8AC3E}">
        <p14:creationId xmlns:p14="http://schemas.microsoft.com/office/powerpoint/2010/main" val="334970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CD2F48-D898-4F1B-9A2D-C9DB8FCCB6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16399">
            <a:off x="3220019" y="-1505495"/>
            <a:ext cx="9144000" cy="44295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F232CB8-4DB8-4F8A-8673-78784BF8B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>
                <a:latin typeface="Agency FB" panose="020B0503020202020204" pitchFamily="34" charset="0"/>
              </a:rPr>
              <a:t>In what sense</a:t>
            </a:r>
            <a:r>
              <a:rPr lang="en-US" b="1" dirty="0">
                <a:latin typeface="Agency FB" panose="020B0503020202020204" pitchFamily="34" charset="0"/>
              </a:rPr>
              <a:t>                                               </a:t>
            </a:r>
            <a:r>
              <a:rPr lang="en-US" sz="5300" b="1" dirty="0">
                <a:latin typeface="Agency FB" panose="020B0503020202020204" pitchFamily="34" charset="0"/>
              </a:rPr>
              <a:t>is it not chained?</a:t>
            </a:r>
            <a:endParaRPr lang="en-US" b="1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27B70-9CCF-4D33-92AE-C748C7E51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/>
              <a:t>In its Efficacy</a:t>
            </a:r>
          </a:p>
          <a:p>
            <a:r>
              <a:rPr lang="en-US" sz="3200" i="1" dirty="0"/>
              <a:t>1 Thessalonians 2:13; Acts 20:32 –                 </a:t>
            </a:r>
            <a:r>
              <a:rPr lang="en-US" dirty="0"/>
              <a:t>Promoting growth</a:t>
            </a:r>
          </a:p>
          <a:p>
            <a:r>
              <a:rPr lang="en-US" sz="3200" i="1" dirty="0"/>
              <a:t>2 Corinthians 10:3-6; Jude 3; 1 Peter 3:15 </a:t>
            </a:r>
            <a:r>
              <a:rPr lang="en-US" dirty="0"/>
              <a:t>– Defeating error</a:t>
            </a:r>
          </a:p>
          <a:p>
            <a:pPr marL="0" indent="0">
              <a:buNone/>
            </a:pPr>
            <a:r>
              <a:rPr lang="en-US" sz="3600" b="1" dirty="0"/>
              <a:t>In its Judgment</a:t>
            </a:r>
          </a:p>
          <a:p>
            <a:r>
              <a:rPr lang="en-US" sz="3200" i="1" dirty="0"/>
              <a:t>John 12:48 </a:t>
            </a:r>
            <a:r>
              <a:rPr lang="en-US" dirty="0"/>
              <a:t>– Jesus’ word will judge</a:t>
            </a:r>
          </a:p>
          <a:p>
            <a:r>
              <a:rPr lang="en-US" sz="3200" i="1" dirty="0"/>
              <a:t>Hebrews 4:11-13 </a:t>
            </a:r>
            <a:r>
              <a:rPr lang="en-US" dirty="0"/>
              <a:t>– Power of word in judgment</a:t>
            </a:r>
          </a:p>
        </p:txBody>
      </p:sp>
    </p:spTree>
    <p:extLst>
      <p:ext uri="{BB962C8B-B14F-4D97-AF65-F5344CB8AC3E}">
        <p14:creationId xmlns:p14="http://schemas.microsoft.com/office/powerpoint/2010/main" val="287242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A2E1E5B-6E5A-4703-928F-7E2FBF32F6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1730"/>
            <a:ext cx="9144000" cy="44295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8FBD1-6648-4649-AA5C-E7938E3B7C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0169068">
            <a:off x="-155807" y="179000"/>
            <a:ext cx="7677536" cy="3181931"/>
          </a:xfrm>
        </p:spPr>
        <p:txBody>
          <a:bodyPr>
            <a:normAutofit/>
            <a:scene3d>
              <a:camera prst="perspectiveRight"/>
              <a:lightRig rig="threePt" dir="t"/>
            </a:scene3d>
          </a:bodyPr>
          <a:lstStyle/>
          <a:p>
            <a:r>
              <a:rPr lang="en-US" sz="72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gency FB" panose="020B0503020202020204" pitchFamily="34" charset="0"/>
              </a:rPr>
              <a:t>The Word of God             is Not Chained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BD9322-FEEF-44C0-BCCB-5A7353A1AB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5793" y="5557080"/>
            <a:ext cx="6858000" cy="1655762"/>
          </a:xfrm>
        </p:spPr>
        <p:txBody>
          <a:bodyPr>
            <a:normAutofit/>
          </a:bodyPr>
          <a:lstStyle/>
          <a:p>
            <a:r>
              <a:rPr lang="en-US" sz="4400" b="1" i="1" dirty="0">
                <a:latin typeface="Agency FB" panose="020B0503020202020204" pitchFamily="34" charset="0"/>
              </a:rPr>
              <a:t>2 Timothy 2:9</a:t>
            </a:r>
          </a:p>
        </p:txBody>
      </p:sp>
    </p:spTree>
    <p:extLst>
      <p:ext uri="{BB962C8B-B14F-4D97-AF65-F5344CB8AC3E}">
        <p14:creationId xmlns:p14="http://schemas.microsoft.com/office/powerpoint/2010/main" val="212304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1557</Words>
  <Application>Microsoft Office PowerPoint</Application>
  <PresentationFormat>On-screen Show (4:3)</PresentationFormat>
  <Paragraphs>116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Agency FB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The Word of God             is Not Chained</vt:lpstr>
      <vt:lpstr>Why is it not chained?</vt:lpstr>
      <vt:lpstr>In what sense                                               is it not chained?</vt:lpstr>
      <vt:lpstr>In what sense                                               is it not chained?</vt:lpstr>
      <vt:lpstr>The Word of God             is Not Chained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</dc:title>
  <dc:creator>Stan Cox</dc:creator>
  <cp:lastModifiedBy>Stan Cox</cp:lastModifiedBy>
  <cp:revision>6</cp:revision>
  <dcterms:created xsi:type="dcterms:W3CDTF">2017-12-10T20:29:56Z</dcterms:created>
  <dcterms:modified xsi:type="dcterms:W3CDTF">2017-12-10T23:39:33Z</dcterms:modified>
</cp:coreProperties>
</file>