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BF0CC-112D-47F0-AED7-06DDD742812A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1D11F-31E1-4B7E-BF47-139D0384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59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Urging Lot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19:15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cry of justice reached the ears of the Lord concerning Sodom and Gomorrah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Genesis 18:20-21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unrighteousness of the cities was great, and such required punishment).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Abraham interceded for the cities, asking that God spare them for any righteous inhabitants, lest the righteous be destroyed with the wicked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Genesis 18:22-23).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Abraham started at 50, to 45, 40, 30, 20, 10.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Abraham did not find the needed number, and God sent two angels to Sodom to inquire into the state of the city.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were going to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“spend the night in the open square” (19:2)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but Lot, knowing the depravity of the city, insisted they stay in his home.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men attempted to lay carnally with the men called angels, exposing once and for all the depravity of the city, but the angels struck them with blindness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Genesis 19:11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19:12-29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judgment on Sodom and Gomorrah.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15-17)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angels urged Lot to take his family, and leave the city, lest he be destroyed with the unrighteous.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urgency in their message is overwhelming. Lot needed to get out, and they made sure he did!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We, as the angels did with Lot, need to have a sense of urgency with each other and the world concerning certain important matters.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Righteous Need Urging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1D11F-31E1-4B7E-BF47-139D038487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69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Righteous Need Urging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Duty to Urge Each Other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3:12-15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Exhortation to steadfastness in Christ.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need to urge each other toward faithfulness, and away from sin.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this reason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3:16-4:2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Those who were saved before, who reverted to disobedience lost their souls.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Hebrews 10:24-25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This, in part, can be accomplished by assembling with the saints.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important that we watch for those who are struggling, and drifting, and that we URGE THEM to return to the Lord: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5:19-20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can, and must, save their soul from death!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angels saw the doom closing in on Lot and his family, and urged them to leave so as to avoid it!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Fulfill Our Christian Duties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urge each other to do that which God requires us to do.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2:10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a spiritual creation for good works.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9:4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understood the urgency of the matter pertaining to His duty to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put on this earth to serve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a limited time to be given to such work.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Titus 3:8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should be CAREFUL…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CAREFUL suggests the matter is serious!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Doing such is profitable for men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“godliness is profitable for all things, having promise of the life that now is and of that which is to come” (1 Timothy 4:8)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Neglecting such is damaging to our soul – BE CAREFUL TO MAINTAIN!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Avoid Bad Company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1D11F-31E1-4B7E-BF47-139D038487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46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Avoid Bad Company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Lot is described by the Holy Spirit as righteous, even though he dwelt in such an unrighteous land: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Peter 2:7a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delivered righteous Lot.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being surrounded by such ungodly people had a negative effect on him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Peter 2:7b-8.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Lot was burdened with the amount of immorality around him as he sought to live righteously.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urge each other to spend time with those who will build up, instead of tear down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cf. Ephesians 4:16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15:33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Such company with wicked people can not only be discouraging, but can wear us down to corruption.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Unrighteous Need Urging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1D11F-31E1-4B7E-BF47-139D038487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78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Unrighteous Need Urging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Duty to Urge Them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16:15-16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charged with the responsibility to tell men how to be saved,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also tell them how they will be condemned (thus, what to avoid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Peter 2:5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Like with Noah, this is even necessary if none will listen.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warn them of destruction even when they ignore, and refuse to believe.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the song, “You Never Mentioned Him To Me,” and do not let it be true of yourself!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Message of Urgency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Urgency of the Gospel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22:16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Ananias to Saul – WHY ARE YOU WAITING? (It is a matter of urgency!)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Ananias was sent to instruct Paul.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was no need to wait.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those who have heard the gospel – You know what you need to do, why are you waiting?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8:36-38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eunuch asked what hindered him – answer – NOTHING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know the truth, there is NO reason to wait, and EVERY reason to hurry!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16:30-33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Philippian Jailer.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same hour of night – IMMEDIATELY.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asked what he needed to do, was told what he needed to do, and immediately went and did so!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MUST HASTEN TO OBEY THE GOSPEL BECAUSE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Punishment of Sin is Certain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6:7-8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is not mocked! (</a:t>
            </a:r>
            <a:r>
              <a:rPr lang="en-US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Nobody will be an exception, for any reason, to the rule!)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Peter 2:6; Jude 5-7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Sodom and Gomorrah, along with many others, are examples of the fact that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punishment for sin is CERTAIN!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Thessalonians 1:8-10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Those who do not obey the gospel WILL BE DESTROYED!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THE ANGELS URGED LOT, SO WE URGE YOU!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Longsuffering of God is Temporary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Peter 3:9, 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 not mistake the longsuffering of the Lord as slackness, but consider it as your salvation.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ONLY YOUR SALVATION IF YOU TAKE ADVANTAGE OF IT! OBEY!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BEWARE, HIS LONGSUFFERING IS TEMPORARY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24:42-44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day of the Lord is coming!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1D11F-31E1-4B7E-BF47-139D038487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66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Destruction was coming upon Sodom and Gomorrah, so the angels of the Lord urged Lot to hurry!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urge one another to do God’s will, so that when the day comes we are not found wanting.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unrighteous should be urged to obey the gospel before it is everlastingly too late!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1D11F-31E1-4B7E-BF47-139D038487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97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E8B2-C49B-4F54-8F33-9DA0294F51D5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12AC-FC1A-478A-A21A-B4458B697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2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E8B2-C49B-4F54-8F33-9DA0294F51D5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12AC-FC1A-478A-A21A-B4458B697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1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E8B2-C49B-4F54-8F33-9DA0294F51D5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12AC-FC1A-478A-A21A-B4458B697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9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E8B2-C49B-4F54-8F33-9DA0294F51D5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12AC-FC1A-478A-A21A-B4458B697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6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E8B2-C49B-4F54-8F33-9DA0294F51D5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12AC-FC1A-478A-A21A-B4458B697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09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E8B2-C49B-4F54-8F33-9DA0294F51D5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12AC-FC1A-478A-A21A-B4458B697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2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E8B2-C49B-4F54-8F33-9DA0294F51D5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12AC-FC1A-478A-A21A-B4458B697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0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E8B2-C49B-4F54-8F33-9DA0294F51D5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12AC-FC1A-478A-A21A-B4458B697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6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E8B2-C49B-4F54-8F33-9DA0294F51D5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12AC-FC1A-478A-A21A-B4458B697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E8B2-C49B-4F54-8F33-9DA0294F51D5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12AC-FC1A-478A-A21A-B4458B697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9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E8B2-C49B-4F54-8F33-9DA0294F51D5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12AC-FC1A-478A-A21A-B4458B697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1E8B2-C49B-4F54-8F33-9DA0294F51D5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112AC-FC1A-478A-A21A-B4458B697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7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7E2D2-E1F5-483D-B6AE-EC23916E9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8B586-EC96-4D28-AC42-CB37F0BA4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45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9BD1B63-A7EB-4A5C-870A-273475FCEB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9143980" cy="457199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26E481-B945-4179-BD79-05E96E9B29E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57FA6B8-69F0-4D3B-97CA-04AB84B01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852" y="5091762"/>
            <a:ext cx="5875644" cy="1264588"/>
          </a:xfrm>
        </p:spPr>
        <p:txBody>
          <a:bodyPr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en-US" dirty="0">
                <a:latin typeface="Algerian" panose="04020705040A02060702" pitchFamily="82" charset="0"/>
              </a:rPr>
              <a:t>Urging Lot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125236-0884-4AAB-B2DC-B7A3467EC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4330" y="5091763"/>
            <a:ext cx="223065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2800" i="1" dirty="0"/>
              <a:t>Genesis 19:15</a:t>
            </a:r>
          </a:p>
        </p:txBody>
      </p:sp>
    </p:spTree>
    <p:extLst>
      <p:ext uri="{BB962C8B-B14F-4D97-AF65-F5344CB8AC3E}">
        <p14:creationId xmlns:p14="http://schemas.microsoft.com/office/powerpoint/2010/main" val="2811429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8D19C-4F98-4C1D-BC51-EB8AA1AC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The Righteous Need Urging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B49A-D270-4D8D-9569-939B2F723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07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Our Duty to Urge Each Other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Hebrews 3:12-15; 10:24-25 </a:t>
            </a:r>
            <a:r>
              <a:rPr lang="en-US" dirty="0">
                <a:solidFill>
                  <a:schemeClr val="bg1"/>
                </a:solidFill>
              </a:rPr>
              <a:t>– Exhortation to steadfastness.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James 5:19-20 </a:t>
            </a:r>
            <a:r>
              <a:rPr lang="en-US" dirty="0">
                <a:solidFill>
                  <a:schemeClr val="bg1"/>
                </a:solidFill>
              </a:rPr>
              <a:t>– Turning the erring away from sin.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To Fulfill Our Christian Duties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Ephesians 2:10 </a:t>
            </a:r>
            <a:r>
              <a:rPr lang="en-US" dirty="0">
                <a:solidFill>
                  <a:schemeClr val="bg1"/>
                </a:solidFill>
              </a:rPr>
              <a:t>– Created for good works.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John 9:4 </a:t>
            </a:r>
            <a:r>
              <a:rPr lang="en-US" dirty="0">
                <a:solidFill>
                  <a:schemeClr val="bg1"/>
                </a:solidFill>
              </a:rPr>
              <a:t>– Work while you can.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Titus 3:8 </a:t>
            </a:r>
            <a:r>
              <a:rPr lang="en-US" dirty="0">
                <a:solidFill>
                  <a:schemeClr val="bg1"/>
                </a:solidFill>
              </a:rPr>
              <a:t>– Such is profitable for you.</a:t>
            </a:r>
          </a:p>
        </p:txBody>
      </p:sp>
    </p:spTree>
    <p:extLst>
      <p:ext uri="{BB962C8B-B14F-4D97-AF65-F5344CB8AC3E}">
        <p14:creationId xmlns:p14="http://schemas.microsoft.com/office/powerpoint/2010/main" val="3486274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8D19C-4F98-4C1D-BC51-EB8AA1AC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The Righteous Need Urging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B49A-D270-4D8D-9569-939B2F723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0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Our Duty to Urge Each Other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To Fulfill Our Christian Duties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To Avoid Bad Company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2 Peter 2:7-8 </a:t>
            </a:r>
            <a:r>
              <a:rPr lang="en-US" dirty="0">
                <a:solidFill>
                  <a:schemeClr val="bg1"/>
                </a:solidFill>
              </a:rPr>
              <a:t>– Righteous Lot tormented.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Ephesians 4:16 </a:t>
            </a:r>
            <a:r>
              <a:rPr lang="en-US" dirty="0">
                <a:solidFill>
                  <a:schemeClr val="bg1"/>
                </a:solidFill>
              </a:rPr>
              <a:t>– Spend time with those who build up.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1 Corinthians 15:33 </a:t>
            </a:r>
            <a:r>
              <a:rPr lang="en-US" dirty="0">
                <a:solidFill>
                  <a:schemeClr val="bg1"/>
                </a:solidFill>
              </a:rPr>
              <a:t>– Corrupts good habits.</a:t>
            </a:r>
          </a:p>
        </p:txBody>
      </p:sp>
    </p:spTree>
    <p:extLst>
      <p:ext uri="{BB962C8B-B14F-4D97-AF65-F5344CB8AC3E}">
        <p14:creationId xmlns:p14="http://schemas.microsoft.com/office/powerpoint/2010/main" val="2303695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8D19C-4F98-4C1D-BC51-EB8AA1AC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The Unrighteous Need Urging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B49A-D270-4D8D-9569-939B2F723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4488"/>
            <a:ext cx="7886700" cy="51418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Our Duty to Urge Them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Mark 16:15-16 </a:t>
            </a:r>
            <a:r>
              <a:rPr lang="en-US" dirty="0">
                <a:solidFill>
                  <a:schemeClr val="bg1"/>
                </a:solidFill>
              </a:rPr>
              <a:t>– Great commission.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2 Peter 2:5 </a:t>
            </a:r>
            <a:r>
              <a:rPr lang="en-US" dirty="0">
                <a:solidFill>
                  <a:schemeClr val="bg1"/>
                </a:solidFill>
              </a:rPr>
              <a:t>– Even when they don’t listen.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Message of Urgency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Acts 22:16; 8:36-38; 16:30-33 </a:t>
            </a:r>
            <a:r>
              <a:rPr lang="en-US" dirty="0">
                <a:solidFill>
                  <a:schemeClr val="bg1"/>
                </a:solidFill>
              </a:rPr>
              <a:t>– Urgency of the gospel.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Gal. 6:7-8; 2 Peter 2:6; Jude 5-7;                        2 Thess. 1:8-10 </a:t>
            </a:r>
            <a:r>
              <a:rPr lang="en-US" dirty="0">
                <a:solidFill>
                  <a:schemeClr val="bg1"/>
                </a:solidFill>
              </a:rPr>
              <a:t>– Punishment for sin is certain.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2 Peter 3:9, 15; Matt. 24:42-44 </a:t>
            </a:r>
            <a:r>
              <a:rPr lang="en-US" dirty="0">
                <a:solidFill>
                  <a:schemeClr val="bg1"/>
                </a:solidFill>
              </a:rPr>
              <a:t>– God’s longsuffering is temporary.</a:t>
            </a:r>
          </a:p>
        </p:txBody>
      </p:sp>
    </p:spTree>
    <p:extLst>
      <p:ext uri="{BB962C8B-B14F-4D97-AF65-F5344CB8AC3E}">
        <p14:creationId xmlns:p14="http://schemas.microsoft.com/office/powerpoint/2010/main" val="822206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9BD1B63-A7EB-4A5C-870A-273475FCEB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9143980" cy="457199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26E481-B945-4179-BD79-05E96E9B29E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57FA6B8-69F0-4D3B-97CA-04AB84B01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852" y="5091762"/>
            <a:ext cx="5875644" cy="1264588"/>
          </a:xfrm>
        </p:spPr>
        <p:txBody>
          <a:bodyPr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en-US" dirty="0">
                <a:latin typeface="Algerian" panose="04020705040A02060702" pitchFamily="82" charset="0"/>
              </a:rPr>
              <a:t>Urging Lot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125236-0884-4AAB-B2DC-B7A3467EC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4330" y="5091763"/>
            <a:ext cx="223065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2800" i="1" dirty="0"/>
              <a:t>Genesis 19:15</a:t>
            </a:r>
          </a:p>
        </p:txBody>
      </p:sp>
    </p:spTree>
    <p:extLst>
      <p:ext uri="{BB962C8B-B14F-4D97-AF65-F5344CB8AC3E}">
        <p14:creationId xmlns:p14="http://schemas.microsoft.com/office/powerpoint/2010/main" val="1747361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1307</Words>
  <Application>Microsoft Office PowerPoint</Application>
  <PresentationFormat>On-screen Show (4:3)</PresentationFormat>
  <Paragraphs>104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Urging Lot</vt:lpstr>
      <vt:lpstr>The Righteous Need Urging</vt:lpstr>
      <vt:lpstr>The Righteous Need Urging</vt:lpstr>
      <vt:lpstr>The Unrighteous Need Urging</vt:lpstr>
      <vt:lpstr>Urging Lot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5</cp:revision>
  <dcterms:created xsi:type="dcterms:W3CDTF">2017-12-17T20:20:59Z</dcterms:created>
  <dcterms:modified xsi:type="dcterms:W3CDTF">2017-12-17T22:27:58Z</dcterms:modified>
</cp:coreProperties>
</file>