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8E46A-C052-4991-84C0-65C2819AB4D0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6D561-B57E-4532-9838-D586CCE75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5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Unauthorized Worship Indicates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(John 4:24)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told the Samaritan woman at the well what would constitute acceptable worship before God in His coming kingdom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4:24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sincere worship from the heart.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according to God’s word.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glimpse into the denominational world manifests either an ignorance of the sentiments of this verse, or an indifference toward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especially noticeable during the holidays.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phrase, “Put Christ back in Christmas” suggests Christ was put in Christmas in the first place.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 with authority put Christ in Christmas – God, Jesus, Holy Spirit, apostles, prophets.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put Christ in Christmas without authority from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concerning Christmas can be found in the Bible.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concerning the religious observance of Jesus’ birth by the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 church can be found in the Bible.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not even told when Jesus was born. (Not year, month, and certainly not the day.)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most who call themselves Christians engage in such religious observances without Scriptural authority.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Christmas is just one example. Worship which is not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truth”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regularly practiced by those in the world.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participation in unauthorized worship indicates: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About the Purpose of Worship – Do Reverence to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D561-B57E-4532-9838-D586CCE757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About the Purpose of Worship – Do Reverence to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proskuneo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(from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"towards," and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kuneo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"to kiss").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“prop. To kiss the hand towards one, in token of reverence” (Thayer).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"’to make obeisance, do reverence to’…It is used of an act of homage or reverence” (Vine).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is a display of reverence toward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Reverence means “profound respect, affection, veneration” (Webster).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89:7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worthy of our reverence.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because of who God 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1-10),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is the Almighty Creator, who is faithful and loving, thus, worthy to be feared, and held in reverence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Approaching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approaching God: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3:1-6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in Midian after killing the Egyptian and fleeing.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 ground – because God was there!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reaction – treat it as holy, i.e. revere God who is before you!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approaching God: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Hebrew writer concerning approaching Mt. Zion instead of Mt. Sinai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God we serve is the same whom the Israelites serve – we should approach Him accordingly.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Approaching God should be understood as a unique, and grave matter. (Not approached in laxity, and indifference.)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not to be approached and worshiped casually.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cannot be shown reverence with unauthorized worship, or disobedience.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About God’s Desire for Us – Obedience of Faith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D561-B57E-4532-9838-D586CCE757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5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About God’s Desire for Us – Obedience of Faith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Desires Our Obedience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who worship God do so without considering what God has authorized, or has not authorized. They do not consider authority as a pertinent matter.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WHATEVER is all encompassing – including everyday life, and especially worship.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focus of Christmas: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BABY Jesus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appealing because babies are cute, cuddly, and gentle.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Baby Jesus grew to be the MAN Jesus whom God has given authority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2:36; Matthew 28:18.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why do you call Me ‘Lord, Lord,’ and not do the things which I say?” (Luke 6:46)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and works (obedient faith)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People emphasize faith to the exclusion of works, but James wrote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“faith by itself, if it does not have works, is dead” (James 2:17).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1:5; 16:26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apostleship was to the end of bringing men to obedience to the faith.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(“obedience of faith” NASB)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impossible to worship God acceptably, i.e. demonstrate reverence before Him without obedience!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 in Worship – Spirit and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emphasize worship in spirit, but neglect worship in truth – Jesus said,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spirit AND TRUTH” (John 4:24)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(Both are of equal importance.)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Saul is an example of how God views unauthorized worship: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15:20-21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Saul’s response to Samuel telling him he disobeyed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told Saul to utterly destroy the Amalekites, all of their possessions, and their king,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spared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the best of the sheep and oxen.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thought it would be pleasing to God if he offered sacrifice to God, even though it was a result of his disobedience.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15:22-23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Samuel’s response to Saul.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God’s desire for us?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obedience)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Shows how bad disobedience is. How much God abhors it!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be guilty of that which Jesus said the Pharisees were guilty of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15:7-9).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that is not obedient also INDICATES A LACK OF LOVE FOR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John 14:15).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claim to be expressing their love to God when they worship Him in ways that the Bible does not authorize.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reality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“their heart[s] [are] far from [God]. And in vain they worship [Him]” (Matthew 15:8-9).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Lack of Comprehension of God’s Judgment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D561-B57E-4532-9838-D586CCE757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Lack of Comprehension of God’s Judgment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Promise of Judgment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17:30-31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warned the men of Athens about God’s impending judgment.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certain!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appointed a day!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2:6-11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judgment is just.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will be according to each man’s deeds.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will show no partiality in this judgment.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given us the means by which we can appear before Him as blameless in that day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rejects Me, and does not receive My words, has that which judges him – the word that I have spoken will judge him in the last day” (John 12:48).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of those who offered profane worship?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17:22-23, 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subject of Paul’s sermon in Athens was the worship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worshiped Him without knowledge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“they have a zeal for God, but not according to knowledge” (Romans 10:2)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Thus, their worship was wrong, and they needed to repent.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was repentance necessary?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“unless you repent you will all likewise perish” (Luke 13:5).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Unauthorized worship is that which will DESTROY YOU!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Nadab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Abihu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10:1-3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priests were leading in worship, offering sacrifices to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had given them SPECIFIC instructions.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fire they used was unauthorized, thus strange.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killed for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THE REASON GIVEN BY MOSES: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must be regarded as holy!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worship offered by those in the denominations today is no different, and unless they repent, their end will be the same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requires obedience, and will punish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“lawlessness.”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D561-B57E-4532-9838-D586CCE757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remember what pleases God. He desires our worship to be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“spirit and truth” (John 4:24)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especially keep this in mind during times like the holiday season, because we might be asked why we do not have a Christmas program of some sort.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prepared to give an answer.)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D561-B57E-4532-9838-D586CCE757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1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3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7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8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DB84-F1A0-4618-AE93-30789F01354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C11E-5C94-4AE2-B4F3-CD2189BB9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5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C402-4F13-45CA-81EA-5B9F9973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8142-CDC9-4B76-BF06-8BE0897C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1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867E32-7ABC-4411-994B-CEA02A7714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1"/>
          <a:stretch/>
        </p:blipFill>
        <p:spPr>
          <a:xfrm>
            <a:off x="0" y="3755191"/>
            <a:ext cx="9144000" cy="3109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E8AE1-0EDD-4D2B-AF2C-37ED1D2CF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0039"/>
            <a:ext cx="77724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What Unauthorized              Worship Indicates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EDD08-527A-409F-B8D2-74AADBF67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38095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“God is Spirit, and those who worship Him must worship in spirit and truth.” – John 4:24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FF6A85-858C-43BE-92C4-3D57CEE703F2}"/>
              </a:ext>
            </a:extLst>
          </p:cNvPr>
          <p:cNvCxnSpPr/>
          <p:nvPr/>
        </p:nvCxnSpPr>
        <p:spPr>
          <a:xfrm>
            <a:off x="-583096" y="3755190"/>
            <a:ext cx="9859618" cy="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4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2C56-9471-4142-A9FB-244AFB22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6430"/>
            <a:ext cx="7886700" cy="132556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Ignorance About the Purpose of Worship – Do Reverence to God –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3A1A-244A-49BF-B555-64579ED8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Worship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"’to make obeisance, do reverence to’…It is used of an act of homage or reverence” (Vine).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Psalm 89:7 </a:t>
            </a:r>
            <a:r>
              <a:rPr lang="en-US" sz="3200" dirty="0">
                <a:solidFill>
                  <a:schemeClr val="bg1"/>
                </a:solidFill>
              </a:rPr>
              <a:t>– God is to be feared/revered.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Approaching God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Exodus 3:1-6 </a:t>
            </a:r>
            <a:r>
              <a:rPr lang="en-US" sz="3200" dirty="0">
                <a:solidFill>
                  <a:schemeClr val="bg1"/>
                </a:solidFill>
              </a:rPr>
              <a:t>– Moses at burning bush.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Hebrews 12:28-29 </a:t>
            </a:r>
            <a:r>
              <a:rPr lang="en-US" sz="3200" dirty="0">
                <a:solidFill>
                  <a:schemeClr val="bg1"/>
                </a:solidFill>
              </a:rPr>
              <a:t>– Christians.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19108C-C4C4-4798-8ED8-7363E3261FDB}"/>
              </a:ext>
            </a:extLst>
          </p:cNvPr>
          <p:cNvSpPr txBox="1">
            <a:spLocks/>
          </p:cNvSpPr>
          <p:nvPr/>
        </p:nvSpPr>
        <p:spPr>
          <a:xfrm>
            <a:off x="628650" y="-1980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What Unauthorized Worship Indicates: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5259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2C56-9471-4142-A9FB-244AFB22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6430"/>
            <a:ext cx="7886700" cy="132556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Ignorance About God’s Desire for Us            – Obedience of Faith –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3A1A-244A-49BF-B555-64579ED8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 Desires Our Obedience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i="1" dirty="0">
                <a:solidFill>
                  <a:schemeClr val="bg1"/>
                </a:solidFill>
              </a:rPr>
              <a:t>Colossians 3:17 </a:t>
            </a:r>
            <a:r>
              <a:rPr lang="en-US" sz="3200" dirty="0">
                <a:solidFill>
                  <a:schemeClr val="bg1"/>
                </a:solidFill>
              </a:rPr>
              <a:t>– In whatever we do.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1:5; 16:26 </a:t>
            </a:r>
            <a:r>
              <a:rPr lang="en-US" sz="3200" dirty="0">
                <a:solidFill>
                  <a:schemeClr val="bg1"/>
                </a:solidFill>
              </a:rPr>
              <a:t>– Obedience of faith.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Obedience in Worship – Spirit </a:t>
            </a:r>
            <a:r>
              <a:rPr lang="en-US" sz="3600" b="1" i="1" dirty="0">
                <a:solidFill>
                  <a:schemeClr val="bg1"/>
                </a:solidFill>
              </a:rPr>
              <a:t>and Truth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Samuel 15:20-23 </a:t>
            </a:r>
            <a:r>
              <a:rPr lang="en-US" sz="3200" dirty="0">
                <a:solidFill>
                  <a:schemeClr val="bg1"/>
                </a:solidFill>
              </a:rPr>
              <a:t>– King Saul disobeys.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Also indicates a lack of love – </a:t>
            </a:r>
            <a:r>
              <a:rPr lang="en-US" sz="3200" i="1" dirty="0">
                <a:solidFill>
                  <a:schemeClr val="bg1"/>
                </a:solidFill>
              </a:rPr>
              <a:t>John 14:15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19108C-C4C4-4798-8ED8-7363E3261FDB}"/>
              </a:ext>
            </a:extLst>
          </p:cNvPr>
          <p:cNvSpPr txBox="1">
            <a:spLocks/>
          </p:cNvSpPr>
          <p:nvPr/>
        </p:nvSpPr>
        <p:spPr>
          <a:xfrm>
            <a:off x="628650" y="-1980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What Unauthorized Worship Indicates: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7892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2C56-9471-4142-A9FB-244AFB22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6430"/>
            <a:ext cx="7886700" cy="132556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A Lack of Comprehension                           of God’s Judgment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3A1A-244A-49BF-B555-64579ED8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God’s Promise of Judgment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i="1" dirty="0">
                <a:solidFill>
                  <a:schemeClr val="bg1"/>
                </a:solidFill>
              </a:rPr>
              <a:t>Acts 17:30-31 </a:t>
            </a:r>
            <a:r>
              <a:rPr lang="en-US" sz="3200" dirty="0">
                <a:solidFill>
                  <a:schemeClr val="bg1"/>
                </a:solidFill>
              </a:rPr>
              <a:t>– Has appointed a day.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2:6-11 </a:t>
            </a:r>
            <a:r>
              <a:rPr lang="en-US" sz="3200" dirty="0">
                <a:solidFill>
                  <a:schemeClr val="bg1"/>
                </a:solidFill>
              </a:rPr>
              <a:t>– His judgment is just.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What of those who offered profane worship?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Leviticus 10:1-3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 err="1">
                <a:solidFill>
                  <a:schemeClr val="bg1"/>
                </a:solidFill>
              </a:rPr>
              <a:t>Nadab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dirty="0" err="1">
                <a:solidFill>
                  <a:schemeClr val="bg1"/>
                </a:solidFill>
              </a:rPr>
              <a:t>Abihu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Matthew 7:21-23 </a:t>
            </a:r>
            <a:r>
              <a:rPr lang="en-US" sz="3200" dirty="0">
                <a:solidFill>
                  <a:schemeClr val="bg1"/>
                </a:solidFill>
              </a:rPr>
              <a:t>– Jesus to the lawless.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19108C-C4C4-4798-8ED8-7363E3261FDB}"/>
              </a:ext>
            </a:extLst>
          </p:cNvPr>
          <p:cNvSpPr txBox="1">
            <a:spLocks/>
          </p:cNvSpPr>
          <p:nvPr/>
        </p:nvSpPr>
        <p:spPr>
          <a:xfrm>
            <a:off x="628650" y="-1980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What Unauthorized Worship Indicates: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3418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867E32-7ABC-4411-994B-CEA02A7714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1"/>
          <a:stretch/>
        </p:blipFill>
        <p:spPr>
          <a:xfrm>
            <a:off x="0" y="3755191"/>
            <a:ext cx="9144000" cy="3109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E8AE1-0EDD-4D2B-AF2C-37ED1D2CF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0039"/>
            <a:ext cx="77724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What Unauthorized              Worship Indicates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EDD08-527A-409F-B8D2-74AADBF67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38095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“God is Spirit, and those who worship Him must worship in spirit and truth.” – John 4:24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FF6A85-858C-43BE-92C4-3D57CEE703F2}"/>
              </a:ext>
            </a:extLst>
          </p:cNvPr>
          <p:cNvCxnSpPr/>
          <p:nvPr/>
        </p:nvCxnSpPr>
        <p:spPr>
          <a:xfrm>
            <a:off x="-583096" y="3755190"/>
            <a:ext cx="9859618" cy="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8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1659</Words>
  <Application>Microsoft Office PowerPoint</Application>
  <PresentationFormat>On-screen Show (4:3)</PresentationFormat>
  <Paragraphs>121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What Unauthorized              Worship Indicates</vt:lpstr>
      <vt:lpstr>Ignorance About the Purpose of Worship – Do Reverence to God –</vt:lpstr>
      <vt:lpstr>Ignorance About God’s Desire for Us            – Obedience of Faith –</vt:lpstr>
      <vt:lpstr>A Lack of Comprehension                           of God’s Judgment</vt:lpstr>
      <vt:lpstr>What Unauthorized              Worship Indicates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2017-12-16T23:58:26Z</dcterms:created>
  <dcterms:modified xsi:type="dcterms:W3CDTF">2017-12-17T02:54:09Z</dcterms:modified>
</cp:coreProperties>
</file>