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53EFE-B01F-45F5-B008-AE1F87FC674B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A3E6B-387F-4100-B520-8B3B2871B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4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Heaven Your Goal For 2018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 entering a new year many goals are set, and resolutions made.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of these goals and resolutions are good, and even important.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Christian, there is one that should stand above the rest.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always have heaven as our focus. It should always be our main goal in life.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 entering the year 2018, we should have heaven at the top of our list. This should be our aim every day.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3:7-14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gave up all to gain Christ, and attain to the resurrection. While he lived, the goal was not yet realized, so he strove for it continually.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ultimate end is ATTAINING to the resurrection.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will be raised – both just and unjust.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Paul wants the GLORIOUS resurrection to LIFE.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is something we must ATTAIN to, that not all will receive.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12-14)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Yet, Paul recognized he had not attained, so he pressed 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goal is heaven, which corresponds to the attaining of the resurrection, for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“flesh and blood cannot inherit the kingdom of God; nor does corruption inherit incorruption” (1 Corinthians 15:50).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pressing on toward the goal of heaven look like? How will we make heaven our goal for 2018, and always?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Heaven as Our Goal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3E6B-387F-4100-B520-8B3B2871B3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9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Heaven as Our Goal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tempted – make heaven your desire.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3:17-21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gives a reason for the urgent tone of his admonition, using himself as an example of pressing 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There are enemies of Christ in the midst of the Philippians – they are 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“dogs…evil workers…the mutilation” (v. 2).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does not want the Philippians to be influenced by them.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Their false doctrine affects the way they live.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is belly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serve their fleshly appetite.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Glory is shame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glory in shameful things.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mind on earthly things – an EARTHLY DOCTRINE inevitably creates an EARTHLY MINDSET.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20-21)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However, the Christian’s focus is on heaven.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fleshly desires, but we must not satiate them.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tempted to do so, we must remember our true goal.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26:41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to disciples in garden after finding them asleep the first time.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desire is truly for the spiritual – to make it to heaven.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our flesh is weak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temptations/desires of our flesh are a CONSTANT and REAL struggle.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1:14-15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temptation – drawn away by desires. (Flesh is weak.)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keep the desire from drawing us away, conceiving, and birthing sin and death?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THE DESIRE FOR HEAVEN GREATER – MAKE HEAVEN YOUR DESIRE.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2:15-17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Recognize the fleeting nature of all that is in the world.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World passing away,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LUST (desire) of 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won’t even be a desire in the future…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Those who do God’s will last, as will their reward.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(NOTE: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“does the will of God”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opposed to yielding to temptation, and sinning.)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Hebrews 12:16-17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Recognize what Esau failed to – what has greater substance, and is lasting?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Thus, make heaven your OVERWHELMING desire when tempted.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suffering – make heaven your relief.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3:12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Suffering as a Christian.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Or, suffering as just a way of life – all are subject to the imperfections of this earthly life.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suffering for any reason, how should we react?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2:9-10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suffering, Job’s wife suggested he finally turn on God. Job knew better.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had shown Himself to be Job’s provider, and benefactor. Job trusted in Him.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10)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Should Job lose trust in Him simply because not everything is going right for him?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you faint in the day of adversity, Your strength is small” (Proverbs 24:10)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1:2-8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Instead of cursing God, count it joy and turn to God!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2-4)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Such suffering may not COME from God, but is ALLOWED by God to strengthen you on your journey to heaven.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5-8)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If we lack wisdom to see the good in the trial, and endure it, ASK GOD FOR WISDOM.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in faith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regard to your faith – to the end of your faith being strengthened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INTEREST OF FAITH BEING PERFECTED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“with no doubting”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wavering or hesitating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 submit to such wisdom in serving God through the trial.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8:18-21, 24-25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suffering is far outweighed by the glory we will receive!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18-21)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Creation – spiritual in Christ Jesus – Christians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“children of God”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know that when He is revealed, we shall be like Him” (1 John 3:2).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24-25)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During suffering we have this hope, thus, persevere waiting for 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acknowledge the relief that is ahead, and wait for it!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sorrowful – make heaven your joy.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3E6B-387F-4100-B520-8B3B2871B3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5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sorrowful – make heaven your joy.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things can cause us sorrow in this life. However, we must continue to look to heaven to get through such.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4:4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Rejoice always.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the Lord”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 matter of spiritual nature.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Spiritual blessings in the Lord are a surety, and their ultimate fulfillment is independent of outward circumstances – thus, ALWAYS REJOICE.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one who makes the spiritual things preeminent in their life always has reason to rejoice, even in sorrow.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the sorrow of those in Thessalonica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1 Thessalonians 4:13-18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Sorrow is appropriate in time of loss, but NOT AS OTHERS – have no hope.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Christian who has passed has hope – loved ones who mourn should realize such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14-18)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We will be with them once again in the most wonderful place imaginable – in heaven with the Lord.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Christ conquered death, so will those who sleep in Jesus!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in sorrow there is reason to rejoice – ultimately because of what lies ahead – our ETERNAL HOME WITH GOD.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weary – make heaven your reward.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2:10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are God’s creation for good works.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long as we are on this earth we are to be given to the work of God – CHRISTIANS HAVE NO VACATION. HOWEVER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4:9-10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There is a rest for God’s people – THEN WE CEASE WORKING.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 then, we MUST NOT GROW WEARY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6:7-9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7-8)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is not mocked in any way – sowing to flesh, or spirit.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live a spiritual life according to God’s will, we WILL RECEIVE reward.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must PRESS ON so that we will reap our reward.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continually look to the goal of heaven throughout our life. This will DRASTICALLY affect how we live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But how do we grow the desire for heaven to live acceptably throughout life?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Feeding Our Desire For Heaven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63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3E6B-387F-4100-B520-8B3B2871B3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3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Feeding Our Desire For Heaven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63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0)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David in the wilderness either when fleeing from Saul, or from his son Absalom.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 God Early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in regard to priority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ANYTHING ELSE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also,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YOUR DAY OFF WITH GOD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Bible reading/study, prayer, etc.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God Often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2-5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thus be filled spiritually,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5)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 God always, but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ESPECIALLY TAKE ADVANTAGE OF OPPORTUNITY TO WORSHIP HIM.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was glad when they said to me, ‘Let us go into the house of the Lord.’” (Psalm 122:1).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Your soul will be fed, and filled with spiritual sustenance.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God Constantly/Meditate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6-8)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 time in MEDITATION about God and His goodness.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7-8)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is our help, and He upholds us.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Grasp God’s Judgment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9-10)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that those who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OPPOSE GOD WILL BE CONDEMNED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being numbered with the ungodly to avoid being numbered with them in judgment.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Anticipate Glory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11)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“Everyone who swears by Him”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i.e. dedicate lives in service to Him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Glory awaits those who trust in God, and serve Him.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daily anticipate that promised glory.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3E6B-387F-4100-B520-8B3B2871B3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0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 all New Year resolutions, making it to our goal of heaven should be the top of the list.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it is, this will drastically affect the way we live, as we are living to secure an eternal dwelling with God.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heaven your goal for 2018, and ALWAYS!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3E6B-387F-4100-B520-8B3B2871B3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5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74F4-27D0-417B-A7E5-3CE52ADBC95F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15F-E9FB-49CE-84F1-962E73E0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3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74F4-27D0-417B-A7E5-3CE52ADBC95F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15F-E9FB-49CE-84F1-962E73E0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8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74F4-27D0-417B-A7E5-3CE52ADBC95F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15F-E9FB-49CE-84F1-962E73E0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9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74F4-27D0-417B-A7E5-3CE52ADBC95F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15F-E9FB-49CE-84F1-962E73E0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6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74F4-27D0-417B-A7E5-3CE52ADBC95F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15F-E9FB-49CE-84F1-962E73E0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5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74F4-27D0-417B-A7E5-3CE52ADBC95F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15F-E9FB-49CE-84F1-962E73E0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9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74F4-27D0-417B-A7E5-3CE52ADBC95F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15F-E9FB-49CE-84F1-962E73E0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74F4-27D0-417B-A7E5-3CE52ADBC95F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15F-E9FB-49CE-84F1-962E73E0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1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74F4-27D0-417B-A7E5-3CE52ADBC95F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15F-E9FB-49CE-84F1-962E73E0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74F4-27D0-417B-A7E5-3CE52ADBC95F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15F-E9FB-49CE-84F1-962E73E0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1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74F4-27D0-417B-A7E5-3CE52ADBC95F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615F-E9FB-49CE-84F1-962E73E0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5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A74F4-27D0-417B-A7E5-3CE52ADBC95F}" type="datetimeFigureOut">
              <a:rPr lang="en-US" smtClean="0"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D615F-E9FB-49CE-84F1-962E73E0E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0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6139C-6D15-42F5-9D20-F1EC48A6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223A-F7AE-44C8-BCAC-FC52E65E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5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A65E-8029-49B1-85FA-0A03FA94D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71721"/>
            <a:ext cx="7772400" cy="3144837"/>
          </a:xfrm>
        </p:spPr>
        <p:txBody>
          <a:bodyPr>
            <a:normAutofit/>
          </a:bodyPr>
          <a:lstStyle/>
          <a:p>
            <a:r>
              <a:rPr lang="en-US" sz="8800" b="1" dirty="0">
                <a:latin typeface="Freestyle Script" panose="030804020302050B0404" pitchFamily="66" charset="0"/>
              </a:rPr>
              <a:t>Make Heaven Your Goal  For 2018</a:t>
            </a:r>
          </a:p>
        </p:txBody>
      </p:sp>
    </p:spTree>
    <p:extLst>
      <p:ext uri="{BB962C8B-B14F-4D97-AF65-F5344CB8AC3E}">
        <p14:creationId xmlns:p14="http://schemas.microsoft.com/office/powerpoint/2010/main" val="14922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251F-E653-4645-A2B7-C7BDE1C0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Freestyle Script" panose="030804020302050B0404" pitchFamily="66" charset="0"/>
              </a:rPr>
              <a:t>Having Heaven as Our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96A1-CAE6-4572-AC74-7BB77147E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3757"/>
            <a:ext cx="78867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When Tempted – Make heaven your desire.</a:t>
            </a:r>
          </a:p>
          <a:p>
            <a:r>
              <a:rPr lang="en-US" sz="3200" i="1" dirty="0"/>
              <a:t>Philippians 3:17-21 </a:t>
            </a:r>
            <a:r>
              <a:rPr lang="en-US" dirty="0"/>
              <a:t>– Citizenship in heaven.</a:t>
            </a:r>
          </a:p>
          <a:p>
            <a:r>
              <a:rPr lang="en-US" sz="3200" i="1" dirty="0"/>
              <a:t>James 1:14-15 </a:t>
            </a:r>
            <a:r>
              <a:rPr lang="en-US" dirty="0"/>
              <a:t>– Do not let desire draw you away.</a:t>
            </a:r>
          </a:p>
          <a:p>
            <a:r>
              <a:rPr lang="en-US" sz="3200" i="1" dirty="0"/>
              <a:t>1 John 2:15-17 </a:t>
            </a:r>
            <a:r>
              <a:rPr lang="en-US" dirty="0"/>
              <a:t>– Recognize what is temporary/eternal.</a:t>
            </a:r>
          </a:p>
          <a:p>
            <a:pPr marL="0" indent="0">
              <a:buNone/>
            </a:pPr>
            <a:r>
              <a:rPr lang="en-US" sz="3200" b="1" dirty="0"/>
              <a:t>When Suffering – Make heaven your relief.</a:t>
            </a:r>
          </a:p>
          <a:p>
            <a:r>
              <a:rPr lang="en-US" sz="3200" i="1" dirty="0"/>
              <a:t>Job 2:9-10 </a:t>
            </a:r>
            <a:r>
              <a:rPr lang="en-US" dirty="0"/>
              <a:t>– Do not lose trust in God.</a:t>
            </a:r>
          </a:p>
          <a:p>
            <a:r>
              <a:rPr lang="en-US" sz="3200" i="1" dirty="0"/>
              <a:t>James 1:2-8 </a:t>
            </a:r>
            <a:r>
              <a:rPr lang="en-US" dirty="0"/>
              <a:t>– Count it joy.</a:t>
            </a:r>
          </a:p>
          <a:p>
            <a:r>
              <a:rPr lang="en-US" sz="3200" i="1" dirty="0"/>
              <a:t>Romans 8:18-25 </a:t>
            </a:r>
            <a:r>
              <a:rPr lang="en-US" dirty="0"/>
              <a:t>– Suffering not comparable to glory.</a:t>
            </a:r>
          </a:p>
        </p:txBody>
      </p:sp>
    </p:spTree>
    <p:extLst>
      <p:ext uri="{BB962C8B-B14F-4D97-AF65-F5344CB8AC3E}">
        <p14:creationId xmlns:p14="http://schemas.microsoft.com/office/powerpoint/2010/main" val="35313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251F-E653-4645-A2B7-C7BDE1C0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Freestyle Script" panose="030804020302050B0404" pitchFamily="66" charset="0"/>
              </a:rPr>
              <a:t>Having Heaven as Our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96A1-CAE6-4572-AC74-7BB77147E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3757"/>
            <a:ext cx="78867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When Sorrowful – Make heaven your joy.</a:t>
            </a:r>
          </a:p>
          <a:p>
            <a:r>
              <a:rPr lang="en-US" sz="3200" i="1" dirty="0"/>
              <a:t>Philippians 4:4 </a:t>
            </a:r>
            <a:r>
              <a:rPr lang="en-US" dirty="0"/>
              <a:t>– Rejoice always.</a:t>
            </a:r>
          </a:p>
          <a:p>
            <a:r>
              <a:rPr lang="en-US" sz="3200" i="1" dirty="0"/>
              <a:t>Ex: 1 Thessalonians 4:13-18 </a:t>
            </a:r>
            <a:r>
              <a:rPr lang="en-US" dirty="0"/>
              <a:t>– Sorrow as one with hope.</a:t>
            </a:r>
          </a:p>
          <a:p>
            <a:pPr marL="0" indent="0">
              <a:buNone/>
            </a:pPr>
            <a:r>
              <a:rPr lang="en-US" sz="3200" b="1" dirty="0"/>
              <a:t>When Weary – Make heaven your reward.</a:t>
            </a:r>
          </a:p>
          <a:p>
            <a:r>
              <a:rPr lang="en-US" sz="3200" i="1" dirty="0"/>
              <a:t>Ephesians 2:10 </a:t>
            </a:r>
            <a:r>
              <a:rPr lang="en-US" dirty="0"/>
              <a:t>– Created for work.</a:t>
            </a:r>
          </a:p>
          <a:p>
            <a:r>
              <a:rPr lang="en-US" sz="3200" i="1" dirty="0"/>
              <a:t>Hebrews 4:9-10 </a:t>
            </a:r>
            <a:r>
              <a:rPr lang="en-US" dirty="0"/>
              <a:t>– A rest remains.</a:t>
            </a:r>
          </a:p>
          <a:p>
            <a:r>
              <a:rPr lang="en-US" sz="3200" i="1" dirty="0"/>
              <a:t>Galatians 6:7-9 </a:t>
            </a:r>
            <a:r>
              <a:rPr lang="en-US" dirty="0"/>
              <a:t>– Do not lose heart.</a:t>
            </a:r>
          </a:p>
        </p:txBody>
      </p:sp>
    </p:spTree>
    <p:extLst>
      <p:ext uri="{BB962C8B-B14F-4D97-AF65-F5344CB8AC3E}">
        <p14:creationId xmlns:p14="http://schemas.microsoft.com/office/powerpoint/2010/main" val="28960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251F-E653-4645-A2B7-C7BDE1C0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b="1" dirty="0">
                <a:latin typeface="Freestyle Script" panose="030804020302050B0404" pitchFamily="66" charset="0"/>
              </a:rPr>
              <a:t>Feeding Our Desire For Heaven</a:t>
            </a:r>
            <a:br>
              <a:rPr lang="en-US" sz="6600" b="1" dirty="0">
                <a:latin typeface="Freestyle Script" panose="030804020302050B0404" pitchFamily="66" charset="0"/>
              </a:rPr>
            </a:br>
            <a:r>
              <a:rPr lang="en-US" sz="4000" b="1" dirty="0">
                <a:latin typeface="+mn-lt"/>
              </a:rPr>
              <a:t>– </a:t>
            </a:r>
            <a:r>
              <a:rPr lang="en-US" sz="4000" b="1" i="1" dirty="0">
                <a:latin typeface="+mn-lt"/>
              </a:rPr>
              <a:t>Psalm 63 –</a:t>
            </a:r>
            <a:endParaRPr lang="en-US" sz="6600" b="1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B96A1-CAE6-4572-AC74-7BB77147E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5061"/>
            <a:ext cx="7886700" cy="4850296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r>
              <a:rPr lang="en-US" sz="3200" b="1" dirty="0"/>
              <a:t>Seek God Early </a:t>
            </a:r>
            <a:r>
              <a:rPr lang="en-US" sz="3200" i="1" dirty="0"/>
              <a:t>(v. 1)</a:t>
            </a:r>
          </a:p>
          <a:p>
            <a:r>
              <a:rPr lang="en-US" sz="3200" b="1" dirty="0"/>
              <a:t>Worship God Often </a:t>
            </a:r>
            <a:r>
              <a:rPr lang="en-US" sz="3200" i="1" dirty="0"/>
              <a:t>(vv. 2-5)</a:t>
            </a:r>
          </a:p>
          <a:p>
            <a:r>
              <a:rPr lang="en-US" sz="3200" b="1" dirty="0"/>
              <a:t>Remember God Constantly/Meditate                 </a:t>
            </a:r>
            <a:r>
              <a:rPr lang="en-US" sz="3200" i="1" dirty="0"/>
              <a:t>(vv. 6-9)</a:t>
            </a:r>
          </a:p>
          <a:p>
            <a:r>
              <a:rPr lang="en-US" sz="3200" b="1" dirty="0"/>
              <a:t>Grasp God’s Judgment </a:t>
            </a:r>
            <a:r>
              <a:rPr lang="en-US" sz="3200" i="1" dirty="0"/>
              <a:t>(vv. 9-10)</a:t>
            </a:r>
          </a:p>
          <a:p>
            <a:r>
              <a:rPr lang="en-US" sz="3200" b="1" dirty="0"/>
              <a:t>Anticipate Glory </a:t>
            </a:r>
            <a:r>
              <a:rPr lang="en-US" sz="3200" i="1" dirty="0"/>
              <a:t>(v. 11)</a:t>
            </a:r>
          </a:p>
        </p:txBody>
      </p:sp>
    </p:spTree>
    <p:extLst>
      <p:ext uri="{BB962C8B-B14F-4D97-AF65-F5344CB8AC3E}">
        <p14:creationId xmlns:p14="http://schemas.microsoft.com/office/powerpoint/2010/main" val="159473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A65E-8029-49B1-85FA-0A03FA94D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71721"/>
            <a:ext cx="7772400" cy="3144837"/>
          </a:xfrm>
        </p:spPr>
        <p:txBody>
          <a:bodyPr>
            <a:normAutofit/>
          </a:bodyPr>
          <a:lstStyle/>
          <a:p>
            <a:r>
              <a:rPr lang="en-US" sz="8800" b="1" dirty="0">
                <a:latin typeface="Freestyle Script" panose="030804020302050B0404" pitchFamily="66" charset="0"/>
              </a:rPr>
              <a:t>Make Heaven Your Goal  For 2018</a:t>
            </a:r>
          </a:p>
        </p:txBody>
      </p:sp>
    </p:spTree>
    <p:extLst>
      <p:ext uri="{BB962C8B-B14F-4D97-AF65-F5344CB8AC3E}">
        <p14:creationId xmlns:p14="http://schemas.microsoft.com/office/powerpoint/2010/main" val="5419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1885</Words>
  <Application>Microsoft Office PowerPoint</Application>
  <PresentationFormat>On-screen Show (4:3)</PresentationFormat>
  <Paragraphs>131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Freestyle Script</vt:lpstr>
      <vt:lpstr>Times New Roman</vt:lpstr>
      <vt:lpstr>Wingdings</vt:lpstr>
      <vt:lpstr>Office Theme</vt:lpstr>
      <vt:lpstr>PowerPoint Presentation</vt:lpstr>
      <vt:lpstr>Make Heaven Your Goal  For 2018</vt:lpstr>
      <vt:lpstr>Having Heaven as Our Goal</vt:lpstr>
      <vt:lpstr>Having Heaven as Our Goal</vt:lpstr>
      <vt:lpstr>Feeding Our Desire For Heaven – Psalm 63 –</vt:lpstr>
      <vt:lpstr>Make Heaven Your Goal  For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4</cp:revision>
  <dcterms:created xsi:type="dcterms:W3CDTF">2017-12-22T20:38:50Z</dcterms:created>
  <dcterms:modified xsi:type="dcterms:W3CDTF">2017-12-23T22:00:53Z</dcterms:modified>
</cp:coreProperties>
</file>