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5E49-5F74-4701-87C9-54C4E6EA4E23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EE9F4-B2FD-400D-B393-0D6EED166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59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Infallibly Safe Path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7:13-14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said there is a narrow way, and a wide way. One leading to life, and one to destruction.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Few find the narrow, many find the wide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all the religious differences, how can we be sure of the path that is infallibly safe?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(I.e. a path traveled which unquestionably leads to life, and avoids all destruction.)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 infallibly safe path? Yes – which means all other paths are not infallibly safe.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of question and its answer?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9:27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(Only take the path of life once, and if you go the wrong direction that is it!)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Luke 13:22-27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Had infallibly safe path presented to them, but they missed it, and took another – forever lost.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infallibly safe path?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the word of God found?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EE9F4-B2FD-400D-B393-0D6EED166D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4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the word of God found?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is from God, so He must tell us of the infallibly safe path. But, where is the word of God?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Holy Scriptures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Scriptures are God-breathed.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is sufficient)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Yet, we know that these words were written by man.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be sure they are from God?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1:19-21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Inspiration – moved by HS. Man’s writing, but not man’s ideas – God’s thoughts.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Interpretation – origin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i.e. did not come from man, but God)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3:5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confirms – writing of NT is inspired of God – these are God’s words!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2:3-4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empty claim, but witnessed by God with miracles.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 that the words of scripture are from God!)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the creeds?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safe to follow the creeds? Which should I follow? Or, is it safe to simply follow God’s word, and ignore the creeds entirely?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safe to follow creeds: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Creeds are not written by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How do I know?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 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(Once for all delivered.)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Jeremiah 10:23; Proverbs 14:12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Way that seems right to a man may actually be way of death.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(How could following man be safe?)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1:8-9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warns not to follow another message given EVEN FROM AN ANGEL!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1:16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What risk is run by simply following what is described as God’s power to salvation? (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ANYONE EVER BEEN STEERED WRONG BY GOD’S WORD?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So, let us follow God’s word to find the infallibly safe path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they that will be saved?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EE9F4-B2FD-400D-B393-0D6EED166D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89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they that will be saved?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 those who look to God’s word are differences concerning the claims as to who will be saved. How can we know?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Universalist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will be saved?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that not include the atheist?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not believe in God, and does nothing pertaining to religion.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that a safe path to follow? NO –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to travel a certain way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safe path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clearly shows not all will be saved. In fact, most won’t be saved!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Calvinist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Only the individually predestined will be saved?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that not mean that even if I did what I knew, or thought to be right, but I am not of the elect, that I’d be lost? – Yes.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not that mean that even if I did what I knew, or thought to be wrong, but I am of the elect, that I’d be safe? – Yes.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what Jesus said?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7:21-23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Did not do what He said – LAWLESS – lost.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Vv. 24-25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 what He says – ABIDE BY LAW – firm (spiritual) foundation which withstands any test.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safe to sit idle? NO!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infallibly safe to do what Jesus says? YES –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won’t make you more lost.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Infallibly safe path? – Do what Jesus says, i.e. what is in the scriptures.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must men do to be saved?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EE9F4-B2FD-400D-B393-0D6EED166D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0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must men do to be saved?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Denominations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Nothing, because there is nothing you can do.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doing nothing safe?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this question was asked: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16:30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Philippian jailer asked this important question.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answer was nothing, wouldn’t the apostle say so?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31)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Believe! That’s doing something!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Belief is not a work?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6:28-29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must we do to work God’s works? – BELIEVE.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Belief/faith – work ordained by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that’s it? Just believe?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2:24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Justified (saved) by works, not faith only.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works? Works ordained by God. I.e. do as God says – obey God!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Thessalonians 1:8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 not obey gospel? Punished!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safe to do nothing? NO!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infallibly safe to obey the gospel? YES! (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ever obeyed God and was punished for it?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Infallibly safe path? – Obey the gospel.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EE9F4-B2FD-400D-B393-0D6EED166D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81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Infallibly safe path? – Obey the gospel.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gospel message?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16:15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That which the apostles were commissioned to preach.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16:31-32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the word of the Lord.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Infallibly safe path?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 what the word of the Lord says to do –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those in the 1</a:t>
            </a:r>
            <a:r>
              <a:rPr lang="en-US" b="1" u="sng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century were told to do (Like the Jailer)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were they told to do?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Hear, and believe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16:30-32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Believe, but can’t do so without hearing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10:17.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what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followed with the content he needed to believe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32).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of the Lord.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HE IS, AND WHAT HE SAYS.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Infallibly safe to believe what the gospel says!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Their response was to be baptized, which shows us that is something the Lord requires.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But, is that it?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2:37-38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Similar question to that of the Philippian Jailer.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Remission of sins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just baptism,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REPENTANCE.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3:19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Same command given!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safe not to repent?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Luke 13:5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Repent or perish!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they do to repent? What is repentance?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19:10, 18-20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Heard word, believed, and repented.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Practicing magic – sin – burned all their magic literature!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Destroy evil deeds – IN THOUGHT, and if need be, THINGS WHICH ARE PHYSICALLY PERTAINING TO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 to hold on? NO!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Infallibly safe to destroy, and completely turn from? YES.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(Who ever lost their soul from turning completely away from sin?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Confess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8:34-37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 to prove you believe.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Confess what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35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preached Jesus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v. 37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confessed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safe NOT to confess Christ?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10:32-33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says NO!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Infallibly safe to confess Christ? YES. (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was ever punished by Christ for confessing Him?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8:38-40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Eunuch did not stop at belief and confession, but was baptized.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of what Philip preached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Mark 16:15-16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part of the gospel.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safe not to be baptized? NO – that is what everyone did in response to the gospel.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infallibly safe to be baptized? YES. (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ever lost their soul BECAUSE they were baptized?)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(Eunuch rejoiced!)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of sprinkling and pouring? IS that safe?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Went down into the water?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immersion.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 to pour, or sprinkle? You tell me.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to you see that in Acts?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Infallibly safe to be immersed? YES. (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was ever lost BECAUSE they were immersed, instead of poured or sprinkled?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Infallibly safe path to take?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what Jesus says. NOT JUST SOME, BUT ALL, AS WE HAVE ON FULL DISPLAY IN ACTS.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EE9F4-B2FD-400D-B393-0D6EED166D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73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did not tell us there was one way to heaven without explaining that way.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infallibly safe path is the narrow path laid by the Lord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7:13-14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wish to have ALL CONFIDENCE in our salvation, we must take the path given us by Jesus!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EE9F4-B2FD-400D-B393-0D6EED166D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9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4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2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AE892-F2F3-454B-8D31-19FB5E83AE3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4829E-FAB4-4FE7-B089-3107D1EF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6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44EED-210B-4E0A-9C85-FDE512E3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13627-539D-4203-A0E6-94B75796E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1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BE65B3-BE04-4448-B957-891C45B4A4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" r="12674" b="2574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496ACED-9F6B-4CC5-A927-FB932E0FA2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3764612"/>
            <a:ext cx="4081710" cy="225621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C96C03-957E-4DA4-BE40-6EB6294D3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059" y="4131605"/>
            <a:ext cx="3458199" cy="1415839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Freestyle Script" panose="030804020302050B0404" pitchFamily="66" charset="0"/>
              </a:rPr>
              <a:t>The Infallibly Safe Path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06BE9-DD61-44DD-889E-A35026C75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58" y="5401673"/>
            <a:ext cx="3458200" cy="579394"/>
          </a:xfrm>
        </p:spPr>
        <p:txBody>
          <a:bodyPr>
            <a:normAutofit/>
          </a:bodyPr>
          <a:lstStyle/>
          <a:p>
            <a:pPr algn="l"/>
            <a:r>
              <a:rPr lang="en-US" sz="3200" i="1" dirty="0"/>
              <a:t>Matthew 7:13-14</a:t>
            </a:r>
          </a:p>
        </p:txBody>
      </p:sp>
    </p:spTree>
    <p:extLst>
      <p:ext uri="{BB962C8B-B14F-4D97-AF65-F5344CB8AC3E}">
        <p14:creationId xmlns:p14="http://schemas.microsoft.com/office/powerpoint/2010/main" val="633097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E5CC03-9A57-485D-9147-70CAC8A285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" t="-1" r="255" b="-1"/>
          <a:stretch/>
        </p:blipFill>
        <p:spPr>
          <a:xfrm>
            <a:off x="-53009" y="10"/>
            <a:ext cx="10504905" cy="70236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E2D415-A80F-4497-B8A6-9C978FE8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Freestyle Script" panose="030804020302050B0404" pitchFamily="66" charset="0"/>
              </a:rPr>
              <a:t>Where is the word of God found?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7ECF8-FF4E-4CB1-8F56-D351B5EA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2210"/>
            <a:ext cx="7886700" cy="5367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</a:rPr>
              <a:t>In the Holy Scriptures</a:t>
            </a:r>
          </a:p>
          <a:p>
            <a:r>
              <a:rPr lang="en-US" sz="3200" i="1" dirty="0">
                <a:solidFill>
                  <a:srgbClr val="FFFFFF"/>
                </a:solidFill>
              </a:rPr>
              <a:t>2 Timothy 3:16 </a:t>
            </a:r>
            <a:r>
              <a:rPr lang="en-US" sz="3200" dirty="0">
                <a:solidFill>
                  <a:srgbClr val="FFFFFF"/>
                </a:solidFill>
              </a:rPr>
              <a:t>– Inspired by God.</a:t>
            </a:r>
          </a:p>
          <a:p>
            <a:r>
              <a:rPr lang="en-US" sz="3200" i="1" dirty="0">
                <a:solidFill>
                  <a:srgbClr val="FFFFFF"/>
                </a:solidFill>
              </a:rPr>
              <a:t>2 Peter 1:19-21; Ephesians 3:5</a:t>
            </a:r>
            <a:r>
              <a:rPr lang="en-US" sz="3200" dirty="0">
                <a:solidFill>
                  <a:srgbClr val="FFFFFF"/>
                </a:solidFill>
              </a:rPr>
              <a:t> – Inspired men spoke/wrote.</a:t>
            </a:r>
          </a:p>
          <a:p>
            <a:r>
              <a:rPr lang="en-US" sz="3200" i="1" dirty="0">
                <a:solidFill>
                  <a:srgbClr val="FFFFFF"/>
                </a:solidFill>
              </a:rPr>
              <a:t>Hebrews 2:3-4 </a:t>
            </a:r>
            <a:r>
              <a:rPr lang="en-US" sz="3200" dirty="0">
                <a:solidFill>
                  <a:srgbClr val="FFFFFF"/>
                </a:solidFill>
              </a:rPr>
              <a:t>– Confirmed.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FFFF"/>
                </a:solidFill>
              </a:rPr>
              <a:t>What about the creeds?</a:t>
            </a:r>
          </a:p>
          <a:p>
            <a:r>
              <a:rPr lang="en-US" sz="3200" dirty="0">
                <a:solidFill>
                  <a:srgbClr val="FFFFFF"/>
                </a:solidFill>
              </a:rPr>
              <a:t>Is it safe to follow creeds of men? Is it safe to only follow God’s word?</a:t>
            </a:r>
          </a:p>
          <a:p>
            <a:r>
              <a:rPr lang="en-US" sz="3200" dirty="0">
                <a:solidFill>
                  <a:srgbClr val="FFFFFF"/>
                </a:solidFill>
              </a:rPr>
              <a:t>Man’s writing – </a:t>
            </a:r>
            <a:r>
              <a:rPr lang="en-US" sz="3200" i="1" dirty="0">
                <a:solidFill>
                  <a:srgbClr val="FFFFFF"/>
                </a:solidFill>
              </a:rPr>
              <a:t>Jeremiah 10:23; Proverbs 14:12; Galatians 1:8-9</a:t>
            </a:r>
          </a:p>
          <a:p>
            <a:r>
              <a:rPr lang="en-US" sz="3200" dirty="0">
                <a:solidFill>
                  <a:srgbClr val="FFFFFF"/>
                </a:solidFill>
              </a:rPr>
              <a:t>God’s writing – </a:t>
            </a:r>
            <a:r>
              <a:rPr lang="en-US" sz="3200" i="1" dirty="0">
                <a:solidFill>
                  <a:srgbClr val="FFFFFF"/>
                </a:solidFill>
              </a:rPr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val="3483223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E5CC03-9A57-485D-9147-70CAC8A285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" t="-1" r="255" b="-1"/>
          <a:stretch/>
        </p:blipFill>
        <p:spPr>
          <a:xfrm>
            <a:off x="-53009" y="10"/>
            <a:ext cx="10504905" cy="70236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E2D415-A80F-4497-B8A6-9C978FE8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Freestyle Script" panose="030804020302050B0404" pitchFamily="66" charset="0"/>
              </a:rPr>
              <a:t>Who are they that will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7ECF8-FF4E-4CB1-8F56-D351B5EA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2210"/>
            <a:ext cx="7886700" cy="5367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FFFFFF"/>
                </a:solidFill>
              </a:rPr>
              <a:t>Universalist – </a:t>
            </a:r>
            <a:r>
              <a:rPr lang="en-US" sz="3300" i="1" dirty="0">
                <a:solidFill>
                  <a:srgbClr val="FFFFFF"/>
                </a:solidFill>
              </a:rPr>
              <a:t>All will be saved?</a:t>
            </a:r>
          </a:p>
          <a:p>
            <a:r>
              <a:rPr lang="en-US" sz="3000" i="1" dirty="0">
                <a:solidFill>
                  <a:srgbClr val="FFFFFF"/>
                </a:solidFill>
              </a:rPr>
              <a:t>Matthew 7:13-14 </a:t>
            </a:r>
            <a:r>
              <a:rPr lang="en-US" sz="3000" dirty="0">
                <a:solidFill>
                  <a:srgbClr val="FFFFFF"/>
                </a:solidFill>
              </a:rPr>
              <a:t>– Many will be lost.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FFFF"/>
                </a:solidFill>
              </a:rPr>
              <a:t>Calvinist – </a:t>
            </a:r>
            <a:r>
              <a:rPr lang="en-US" sz="3300" i="1" dirty="0">
                <a:solidFill>
                  <a:srgbClr val="FFFFFF"/>
                </a:solidFill>
              </a:rPr>
              <a:t>Only the individually predestined will be saved?</a:t>
            </a:r>
          </a:p>
          <a:p>
            <a:r>
              <a:rPr lang="en-US" sz="3000" i="1" dirty="0">
                <a:solidFill>
                  <a:srgbClr val="FFFFFF"/>
                </a:solidFill>
              </a:rPr>
              <a:t>Matthew 7:21-25 </a:t>
            </a:r>
            <a:r>
              <a:rPr lang="en-US" sz="3000" dirty="0">
                <a:solidFill>
                  <a:srgbClr val="FFFFFF"/>
                </a:solidFill>
              </a:rPr>
              <a:t>– Lawless, lost; Obedient, saved.</a:t>
            </a:r>
          </a:p>
          <a:p>
            <a:pPr marL="0" indent="0" algn="ctr">
              <a:buNone/>
            </a:pPr>
            <a:endParaRPr lang="en-US" sz="33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3300" b="1" dirty="0">
                <a:solidFill>
                  <a:srgbClr val="FFFFFF"/>
                </a:solidFill>
              </a:rPr>
              <a:t>Infallibly safe path? – Do what Jesus says.</a:t>
            </a:r>
          </a:p>
        </p:txBody>
      </p:sp>
    </p:spTree>
    <p:extLst>
      <p:ext uri="{BB962C8B-B14F-4D97-AF65-F5344CB8AC3E}">
        <p14:creationId xmlns:p14="http://schemas.microsoft.com/office/powerpoint/2010/main" val="3320946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E5CC03-9A57-485D-9147-70CAC8A285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" t="-1" r="255" b="-1"/>
          <a:stretch/>
        </p:blipFill>
        <p:spPr>
          <a:xfrm>
            <a:off x="-53009" y="10"/>
            <a:ext cx="10504905" cy="70236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E2D415-A80F-4497-B8A6-9C978FE8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Freestyle Script" panose="030804020302050B0404" pitchFamily="66" charset="0"/>
              </a:rPr>
              <a:t>What must men do to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7ECF8-FF4E-4CB1-8F56-D351B5EA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2210"/>
            <a:ext cx="7886700" cy="5367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FFFFFF"/>
                </a:solidFill>
              </a:rPr>
              <a:t>Denominations – </a:t>
            </a:r>
            <a:r>
              <a:rPr lang="en-US" sz="3300" i="1" dirty="0">
                <a:solidFill>
                  <a:srgbClr val="FFFFFF"/>
                </a:solidFill>
              </a:rPr>
              <a:t>You cannot do anything!</a:t>
            </a:r>
          </a:p>
          <a:p>
            <a:r>
              <a:rPr lang="en-US" sz="3000" dirty="0">
                <a:solidFill>
                  <a:srgbClr val="FFFFFF"/>
                </a:solidFill>
              </a:rPr>
              <a:t>Is doing nothing safe?</a:t>
            </a:r>
          </a:p>
          <a:p>
            <a:r>
              <a:rPr lang="en-US" sz="3000" i="1" dirty="0">
                <a:solidFill>
                  <a:srgbClr val="FFFFFF"/>
                </a:solidFill>
              </a:rPr>
              <a:t>Acts 16:30-31 </a:t>
            </a:r>
            <a:r>
              <a:rPr lang="en-US" sz="3000" dirty="0">
                <a:solidFill>
                  <a:srgbClr val="FFFFFF"/>
                </a:solidFill>
              </a:rPr>
              <a:t>– Apostle is asked the question.</a:t>
            </a:r>
          </a:p>
          <a:p>
            <a:r>
              <a:rPr lang="en-US" sz="3000" dirty="0">
                <a:solidFill>
                  <a:srgbClr val="FFFFFF"/>
                </a:solidFill>
              </a:rPr>
              <a:t>Is faith a work? – </a:t>
            </a:r>
            <a:r>
              <a:rPr lang="en-US" sz="3000" i="1" dirty="0">
                <a:solidFill>
                  <a:srgbClr val="FFFFFF"/>
                </a:solidFill>
              </a:rPr>
              <a:t>John 6:28-29</a:t>
            </a:r>
          </a:p>
          <a:p>
            <a:r>
              <a:rPr lang="en-US" sz="3000" dirty="0">
                <a:solidFill>
                  <a:srgbClr val="FFFFFF"/>
                </a:solidFill>
              </a:rPr>
              <a:t>But, faith only? – </a:t>
            </a:r>
            <a:r>
              <a:rPr lang="en-US" sz="3000" i="1" dirty="0">
                <a:solidFill>
                  <a:srgbClr val="FFFFFF"/>
                </a:solidFill>
              </a:rPr>
              <a:t>James 2:24</a:t>
            </a:r>
          </a:p>
          <a:p>
            <a:r>
              <a:rPr lang="en-US" sz="3000" dirty="0">
                <a:solidFill>
                  <a:srgbClr val="FFFFFF"/>
                </a:solidFill>
              </a:rPr>
              <a:t>What works? – </a:t>
            </a:r>
            <a:r>
              <a:rPr lang="en-US" sz="3000" i="1" dirty="0">
                <a:solidFill>
                  <a:srgbClr val="FFFFFF"/>
                </a:solidFill>
              </a:rPr>
              <a:t>2 Thessalonians 1:8</a:t>
            </a:r>
            <a:r>
              <a:rPr lang="en-US" sz="3000" dirty="0">
                <a:solidFill>
                  <a:srgbClr val="FFFFFF"/>
                </a:solidFill>
              </a:rPr>
              <a:t> – those ordained by God in the gospel.</a:t>
            </a:r>
          </a:p>
        </p:txBody>
      </p:sp>
    </p:spTree>
    <p:extLst>
      <p:ext uri="{BB962C8B-B14F-4D97-AF65-F5344CB8AC3E}">
        <p14:creationId xmlns:p14="http://schemas.microsoft.com/office/powerpoint/2010/main" val="1830448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E5CC03-9A57-485D-9147-70CAC8A285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" t="-1" r="255" b="-1"/>
          <a:stretch/>
        </p:blipFill>
        <p:spPr>
          <a:xfrm>
            <a:off x="-53009" y="10"/>
            <a:ext cx="10504905" cy="70236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E2D415-A80F-4497-B8A6-9C978FE8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Freestyle Script" panose="030804020302050B0404" pitchFamily="66" charset="0"/>
              </a:rPr>
              <a:t>What must men do to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7ECF8-FF4E-4CB1-8F56-D351B5EA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2210"/>
            <a:ext cx="7886700" cy="5367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FFFFFF"/>
                </a:solidFill>
              </a:rPr>
              <a:t>Infallibly Safe Path? – </a:t>
            </a:r>
            <a:r>
              <a:rPr lang="en-US" sz="3300" dirty="0">
                <a:solidFill>
                  <a:srgbClr val="FFFFFF"/>
                </a:solidFill>
              </a:rPr>
              <a:t>Obey the gospel.</a:t>
            </a:r>
          </a:p>
          <a:p>
            <a:r>
              <a:rPr lang="en-US" sz="3000" dirty="0">
                <a:solidFill>
                  <a:srgbClr val="FFFFFF"/>
                </a:solidFill>
              </a:rPr>
              <a:t>What is the gospel message?</a:t>
            </a:r>
          </a:p>
          <a:p>
            <a:r>
              <a:rPr lang="en-US" sz="3000" i="1" dirty="0">
                <a:solidFill>
                  <a:srgbClr val="FFFFFF"/>
                </a:solidFill>
              </a:rPr>
              <a:t>Mark 16:15; Acts 16:31-32 – </a:t>
            </a:r>
            <a:r>
              <a:rPr lang="en-US" sz="3000" dirty="0">
                <a:solidFill>
                  <a:srgbClr val="FFFFFF"/>
                </a:solidFill>
              </a:rPr>
              <a:t>The word of the Lord.</a:t>
            </a:r>
          </a:p>
          <a:p>
            <a:pPr lvl="1"/>
            <a:r>
              <a:rPr lang="en-US" sz="3000" b="1" dirty="0">
                <a:solidFill>
                  <a:srgbClr val="FFFFFF"/>
                </a:solidFill>
              </a:rPr>
              <a:t>Hear, Believe </a:t>
            </a:r>
            <a:r>
              <a:rPr lang="en-US" sz="3000" i="1" dirty="0">
                <a:solidFill>
                  <a:srgbClr val="FFFFFF"/>
                </a:solidFill>
              </a:rPr>
              <a:t>– Acts 16:30-32; Romans 10:17</a:t>
            </a:r>
          </a:p>
          <a:p>
            <a:pPr lvl="1"/>
            <a:r>
              <a:rPr lang="en-US" sz="3000" b="1" dirty="0">
                <a:solidFill>
                  <a:srgbClr val="FFFFFF"/>
                </a:solidFill>
              </a:rPr>
              <a:t>Repent</a:t>
            </a:r>
            <a:r>
              <a:rPr lang="en-US" sz="3000" i="1" dirty="0">
                <a:solidFill>
                  <a:srgbClr val="FFFFFF"/>
                </a:solidFill>
              </a:rPr>
              <a:t> – Acts 2:37-38; 3:19; 19:18-20;                 Luke 13:5</a:t>
            </a:r>
          </a:p>
          <a:p>
            <a:pPr lvl="1"/>
            <a:r>
              <a:rPr lang="en-US" sz="3000" b="1" dirty="0">
                <a:solidFill>
                  <a:srgbClr val="FFFFFF"/>
                </a:solidFill>
              </a:rPr>
              <a:t>Confess</a:t>
            </a:r>
            <a:r>
              <a:rPr lang="en-US" sz="3000" i="1" dirty="0">
                <a:solidFill>
                  <a:srgbClr val="FFFFFF"/>
                </a:solidFill>
              </a:rPr>
              <a:t> – Acts 8:34-37; Matthew 10:32-33</a:t>
            </a:r>
          </a:p>
          <a:p>
            <a:pPr lvl="1"/>
            <a:r>
              <a:rPr lang="en-US" sz="3000" b="1" dirty="0">
                <a:solidFill>
                  <a:srgbClr val="FFFFFF"/>
                </a:solidFill>
              </a:rPr>
              <a:t>Baptism</a:t>
            </a:r>
            <a:r>
              <a:rPr lang="en-US" sz="3000" i="1" dirty="0">
                <a:solidFill>
                  <a:srgbClr val="FFFFFF"/>
                </a:solidFill>
              </a:rPr>
              <a:t> – Acts 8:38-40; Mark 16:15-16</a:t>
            </a:r>
          </a:p>
        </p:txBody>
      </p:sp>
    </p:spTree>
    <p:extLst>
      <p:ext uri="{BB962C8B-B14F-4D97-AF65-F5344CB8AC3E}">
        <p14:creationId xmlns:p14="http://schemas.microsoft.com/office/powerpoint/2010/main" val="851720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BE65B3-BE04-4448-B957-891C45B4A4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" r="12674" b="2574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496ACED-9F6B-4CC5-A927-FB932E0FA2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3764612"/>
            <a:ext cx="4081710" cy="225621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C96C03-957E-4DA4-BE40-6EB6294D3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059" y="4131605"/>
            <a:ext cx="3458199" cy="1415839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Freestyle Script" panose="030804020302050B0404" pitchFamily="66" charset="0"/>
              </a:rPr>
              <a:t>The Infallibly Safe Path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06BE9-DD61-44DD-889E-A35026C75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58" y="5401673"/>
            <a:ext cx="3458200" cy="579394"/>
          </a:xfrm>
        </p:spPr>
        <p:txBody>
          <a:bodyPr>
            <a:normAutofit/>
          </a:bodyPr>
          <a:lstStyle/>
          <a:p>
            <a:pPr algn="l"/>
            <a:r>
              <a:rPr lang="en-US" sz="3200" i="1" dirty="0"/>
              <a:t>Matthew 7:13-14</a:t>
            </a:r>
          </a:p>
        </p:txBody>
      </p:sp>
    </p:spTree>
    <p:extLst>
      <p:ext uri="{BB962C8B-B14F-4D97-AF65-F5344CB8AC3E}">
        <p14:creationId xmlns:p14="http://schemas.microsoft.com/office/powerpoint/2010/main" val="1960903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1836</Words>
  <Application>Microsoft Office PowerPoint</Application>
  <PresentationFormat>On-screen Show (4:3)</PresentationFormat>
  <Paragraphs>147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Freestyle Script</vt:lpstr>
      <vt:lpstr>Times New Roman</vt:lpstr>
      <vt:lpstr>Wingdings</vt:lpstr>
      <vt:lpstr>Office Theme</vt:lpstr>
      <vt:lpstr>PowerPoint Presentation</vt:lpstr>
      <vt:lpstr>The Infallibly Safe Path</vt:lpstr>
      <vt:lpstr>Where is the word of God found?</vt:lpstr>
      <vt:lpstr>Who are they that will be saved?</vt:lpstr>
      <vt:lpstr>What must men do to be saved?</vt:lpstr>
      <vt:lpstr>What must men do to be saved?</vt:lpstr>
      <vt:lpstr>The Infallibly Safe Path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Infallibly Safe Path</dc:title>
  <dc:creator>Stan Cox</dc:creator>
  <cp:lastModifiedBy>Stan Cox</cp:lastModifiedBy>
  <cp:revision>8</cp:revision>
  <dcterms:created xsi:type="dcterms:W3CDTF">2018-03-23T18:26:12Z</dcterms:created>
  <dcterms:modified xsi:type="dcterms:W3CDTF">2018-03-25T00:09:11Z</dcterms:modified>
</cp:coreProperties>
</file>