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44" y="72"/>
      </p:cViewPr>
      <p:guideLst/>
    </p:cSldViewPr>
  </p:slideViewPr>
  <p:outlineViewPr>
    <p:cViewPr>
      <p:scale>
        <a:sx n="33" d="100"/>
        <a:sy n="33" d="100"/>
      </p:scale>
      <p:origin x="0" y="-19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E1AD-9C5B-4F9A-8EA0-3861F0DCE95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03E30-D57B-41AE-941C-2613003B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What Authority?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20:1-8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is a term which touches most facets of life.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approaching religious practice before God, whether it be the function of the church, or individual conduct, authority is of utmost importance.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Exousía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power of choice, liberty of doing as one pleases; leave or permission (Thayer).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“from the impersonal verb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exesti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‘it is lawful’” (Vine).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have the right, liberty, leave, or permission to do and say what we are doing and saying? Are our actions and words lawful?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in the world do not think authority is important when it comes to serving God: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faith?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love?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sincerity?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Jesus? (But is not Jesus “Lord” – the supreme authority?)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Jewish leaders who opposed Jesus understood that authority was needed in our service to God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Luke 20:1-8):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“by what authority?”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“These things?”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teaching and preaching (content). Also: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Raised Lazarus from the dead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John 11).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Triumphal entry into Jerusalem, accepted worship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Luke 19:28-40). (v. 39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Pharisees told Jesus to rebuke His disciples – did not think He had authority to be worshiped.)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Cleansing of the temple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Luke 19: 45-46).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daily in the temple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Luke 19:47).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question shows that there is an understanding that authority is needed before God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“sought to destroy Him” (19:47)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He did not have authority, He is exposed as a blasphemer.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answer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3-4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Did John have authority? He needed it! If he did, why did you not believe him, and obey his teaching?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is a must for the things we say and do.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Needed in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3E30-D57B-41AE-941C-2613003BA8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0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Needed in Life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Athletics/Games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2:5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abide by rules.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 are set, and only those who abide by them are qualified for the prize.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2:4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soldier has work to do which is defined and directed by his enlister.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worry about the everyday things of life.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wish to please your commanding officer, you must be concerned with his wishes.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8:8-9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(Centurion to Jesus) – Commander of 100 has authority to direct others.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under him are under his authority.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MUST have authority to do the things they do, and MUST obey orders.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10:24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(Jesus in limited commission) – pupil is under his teacher.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 with apostles under Jesus, true with us under Jesus.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 in secular education – there are tiers of authority – Superintendent, school board, principal, teachers, students.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10:24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servant/master relationship shows authority.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we have the employer/employee relationship – the boss has authority over the worker, and the worker must have authority from the boss to do the things he does.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13:1-3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one wishes to remain free, and avoid detainment, they must submit to the government.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22:17, 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Taxes must be paid. Those who do not pay their taxes are punished.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6:1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Parents are the authority, and kids are expected to obey them.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some understand authority in the home, but do not think we must obey all things spoken by our spiritual Father?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Needed in Biblical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3E30-D57B-41AE-941C-2613003BA8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0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Needed in Biblical History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 and the Tabernacle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8:5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Moses divinely instructed to make the tabernacle according to the pattern.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25:8-9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How shall they make it?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“Just so,”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i.e. just as God had said!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Balaam and the Messengers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sent messengers to Balaam the prophet.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 22:6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asked him to come with them to curse the Israelites.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sought the Lord’s words concerning the matter.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said no.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Balaam told them he had no permission, i.e. authority!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and the Temple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Samuel 7:1-3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David wished to build God a house, and consulted Nathan the prophet. Nathan spoke presumptuously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never gave authority for such!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sought authority because he knew he needed it. God did not give him authority.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Jehoshaphat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Gilead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Kings 22:1-8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King of Israel wants Jehoshaphat, king of Judah, to take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Gilead with him, but Jehoshaphat wants to know if the Lord authorized such.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7-8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Jehoshaphat did not want to hear from someone else, but the Lord!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and Cornelius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10:28-29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Peter explained he had no authority to go to the Gentiles, but God gave him authority, so he went!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was sent for – not only did he have authority to speak to Cornelius, but he MUST because an authority told him 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Paul, Silas, and Timothy’s Missionary Journey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16:6-10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and his companions sought permission to preach in Asia, and Bithynia but such was forbidden by God. Then God instructed them by a vision to go to Macedonia and they obeyed.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authority to go to Asia or Bithynia, but authority to go to Macedonia.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scripture is filled with examples of Bible characters who knew they needed authority from God. The same is true for us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Needed Before God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3E30-D57B-41AE-941C-2613003BA8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6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 Needed Before God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Authority!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under law: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3:4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sin is lawlessness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anomia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law;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negative) – What law is sin a violation of?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9:21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was under law toward Christ.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(“the law of Christ” – Galatians 6:2)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2:16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 men will be judged by Christ’s gospel – under Christ’s law.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permission by law, or authority from Christ’s law: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3:17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Lord – supreme in authority, all in accordance with His will.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8:5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did Moses, we are to follow a pattern.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1:13 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Hold fast to the pattern.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pattern?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Thessalonians 2:15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Divine traditions of apostles in word and epistle.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serious is this call?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Thessalonians 3:6, 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Discipline for those who do not – spiritual state of depravity before God without keeping the pattern.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3:15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made sure they knew the requirements of behavior in the church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“how you ought.”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(ought – it is necessary)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commandment from God is to walk in truth.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we need authority?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3E30-D57B-41AE-941C-2613003BA8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1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we need authority?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it: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8:31-32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Cannot be a true disciple.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Cannot have fellowship with God. (He is light, and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“Your word is a lamp to my feet and a light to my path” – Psalm 119:105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abide in word/doctrine/law – have God)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Cannot be saved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“calls on the name”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appeal to Him for salvation by submitting to His terms and conditions, namely, His law.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it we are released from the burden of sin: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5:3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commandments not burdensome.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11:28-30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 yoke is one which frees from sin – rest for souls.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3E30-D57B-41AE-941C-2613003BA8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3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is replete with the admonition to have authority for all that we do.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Bible character of faith operated without this understanding.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need authority? YES! We need authority for EVERYTHING we say and do as individuals, and as the church.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03E30-D57B-41AE-941C-2613003BA8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2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7A08-D392-4973-B1B5-71C0F01F6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06E14-9CEC-4172-9862-53E38769F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0D526-D86B-457A-B0BF-58EC1D48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F091-9834-4B72-9620-B778A196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D344-0480-48D9-8F20-BA4AAC31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C157-69EB-4420-BDBC-33EFEC28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D5E80-2B02-44FD-BA4A-25873F8CF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50F8-9342-4FC7-8B92-F4EE96D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48AE-88EE-477A-A095-12FA5746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395CF-0456-43C2-859A-758B1893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44B05-937B-4893-A0C6-AF19DED0B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9E69E-695C-4A92-99D3-90364BB69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42C05-B78E-423F-AB85-F901EE98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1604D-55C2-485D-942F-F70EABC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3EF7D-97AA-4A0D-9323-DD98F2B9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8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8A82-B44B-49A9-8C50-1D2C315D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D3C6F-041E-4AFF-9DB3-2097D5AB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17ABA-5369-4B73-872C-5C0C1F9F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7B5F-BF5B-4BD8-B5E8-280B6983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AAC8E-AB66-4D3C-B788-0EBE0B1E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0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6889-6A5F-4EBE-B82F-98ED5EBF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84CE5-E876-4DAC-BD97-C81ECC573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CA3AE-A864-4241-A4FB-0515CA95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0950B-4D32-42E2-AC91-795C159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C6B29-7F85-4701-AECC-150B58DB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35D1-951B-4B09-8D87-0EB3CBE3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DFA9-7066-4B5A-B4F9-145121D7A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105BD-8CF2-4D3B-84E8-369603BD8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F3548-7063-47DC-8D7B-393B7673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90C-2CF4-49CD-9E20-CA49380C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62B47-EFDD-4624-B0BF-87CC5E04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7925-B40E-40B2-B238-C0E3E966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7C505-F25A-4B9D-A528-7315C4D02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3FD5A-7FDE-4308-BF3A-198C903E3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CC032-5474-4B1B-B9AD-66767C53E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96949-41CF-44A0-80B2-F51F870E3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92DEF-FA53-4B36-8C58-EFC3AB5A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22AA2-4DD8-4AED-815E-1914A595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47752-4765-4772-893B-325FFDEC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4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50C4-EE30-4853-80C0-7D646A51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4B513-9FB7-4749-B22E-978C36A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14F95-6E49-4931-ABE6-25D6F9B3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D1453-5E95-4505-B91E-45D9CF85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20DFD-BDB8-427A-AC10-86600A17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CF2CC-DF0F-45DC-B2EA-684CFB21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E7171-A9D8-4095-916B-447BFECC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AA5D-115A-4242-A338-629F1E0E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57F86-3893-4318-86C5-946A4FD60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A611E-4832-4862-AC4F-EC8303BC6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13936-7D55-40CA-A1D0-95CE1E0E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F7535-4D3A-4488-8B14-2A9791AA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71724-A60C-47C5-AD95-7417474B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5CD3-4BD7-427C-A678-6E99A07A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5A813-DCC7-43B8-A5F5-181E7A465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2EDDF-10C7-4CCA-9510-25E82301D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33DAE-4D16-4585-B51B-3C9A4092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BFEB7-59F7-4E30-8005-0BC5A30E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2FBEF-4CBB-4C16-B5F3-2448E542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8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B9C38-CF7B-4B35-9088-57CED837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3AC6-728C-4FC7-A5F1-C27EB9632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AB786-A2B0-4E87-9D4E-837662BF4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D4D4-8C72-4F61-9BD0-9FE0C3D0A8A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2623-FF0F-4C62-9004-E6E93FFC5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E9F07-09E0-4AF1-8392-D27E0332F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36CD-F2D7-4090-B6CB-CFCBCE16D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30CA-479C-4CD0-A78E-028E88EF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59C4E-1FC2-4CB5-BA80-2BFAB28D1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E15A8-3DFA-4884-BAE4-EF92D1169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" t="9089" r="1317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4251489"/>
            <a:ext cx="9141618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C0F306-C84D-47B3-91AE-CF1EB870C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16" y="4125489"/>
            <a:ext cx="8188542" cy="132738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Old English Text MT" panose="03040902040508030806" pitchFamily="66" charset="0"/>
              </a:rPr>
              <a:t>By What Authority?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CF67D-5A72-434D-9879-BC57FF080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16" y="5479375"/>
            <a:ext cx="8188542" cy="669634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Luke 20:1-8</a:t>
            </a:r>
          </a:p>
        </p:txBody>
      </p:sp>
    </p:spTree>
    <p:extLst>
      <p:ext uri="{BB962C8B-B14F-4D97-AF65-F5344CB8AC3E}">
        <p14:creationId xmlns:p14="http://schemas.microsoft.com/office/powerpoint/2010/main" val="24383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218695-BFDF-4090-A30B-5612268FE8C8}"/>
              </a:ext>
            </a:extLst>
          </p:cNvPr>
          <p:cNvSpPr/>
          <p:nvPr/>
        </p:nvSpPr>
        <p:spPr>
          <a:xfrm>
            <a:off x="-172280" y="-236294"/>
            <a:ext cx="3458818" cy="1855305"/>
          </a:xfrm>
          <a:prstGeom prst="rect">
            <a:avLst/>
          </a:prstGeom>
          <a:noFill/>
          <a:ln w="889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636A7-CAC9-4ECC-B218-31E002A6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" y="192850"/>
            <a:ext cx="3148220" cy="1325563"/>
          </a:xfrm>
        </p:spPr>
        <p:txBody>
          <a:bodyPr/>
          <a:lstStyle/>
          <a:p>
            <a:r>
              <a:rPr lang="en-US" sz="6000" dirty="0">
                <a:latin typeface="Old English Text MT" panose="03040902040508030806" pitchFamily="66" charset="0"/>
              </a:rPr>
              <a:t>Authority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5CB6-4640-42CB-AFC8-E4E141CF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rmAutofit/>
          </a:bodyPr>
          <a:lstStyle/>
          <a:p>
            <a:r>
              <a:rPr lang="en-US" sz="3200" b="1" dirty="0"/>
              <a:t>Athletics/Games </a:t>
            </a:r>
            <a:r>
              <a:rPr lang="en-US" sz="3200" dirty="0"/>
              <a:t>– </a:t>
            </a:r>
            <a:r>
              <a:rPr lang="en-US" sz="3200" i="1" dirty="0"/>
              <a:t>2 Timothy 2:5</a:t>
            </a:r>
          </a:p>
          <a:p>
            <a:r>
              <a:rPr lang="en-US" sz="3200" b="1" dirty="0"/>
              <a:t>Military </a:t>
            </a:r>
            <a:r>
              <a:rPr lang="en-US" sz="3200" dirty="0"/>
              <a:t>– </a:t>
            </a:r>
            <a:r>
              <a:rPr lang="en-US" sz="3200" i="1" dirty="0"/>
              <a:t>2 Timothy 2:4; Matthew 8:8-9</a:t>
            </a:r>
          </a:p>
          <a:p>
            <a:r>
              <a:rPr lang="en-US" sz="3200" b="1" dirty="0"/>
              <a:t>Education</a:t>
            </a:r>
            <a:r>
              <a:rPr lang="en-US" sz="3200" dirty="0"/>
              <a:t> – </a:t>
            </a:r>
            <a:r>
              <a:rPr lang="en-US" sz="3200" i="1" dirty="0"/>
              <a:t>Matthew 10:24</a:t>
            </a:r>
          </a:p>
          <a:p>
            <a:r>
              <a:rPr lang="en-US" sz="3200" b="1" dirty="0"/>
              <a:t>Work </a:t>
            </a:r>
            <a:r>
              <a:rPr lang="en-US" sz="3200" dirty="0"/>
              <a:t>– </a:t>
            </a:r>
            <a:r>
              <a:rPr lang="en-US" sz="3200" i="1" dirty="0"/>
              <a:t>Matthew 10:24</a:t>
            </a:r>
          </a:p>
          <a:p>
            <a:r>
              <a:rPr lang="en-US" sz="3200" b="1" dirty="0"/>
              <a:t>Government</a:t>
            </a:r>
            <a:r>
              <a:rPr lang="en-US" sz="3200" dirty="0"/>
              <a:t> – </a:t>
            </a:r>
            <a:r>
              <a:rPr lang="en-US" sz="3200" i="1" dirty="0"/>
              <a:t>Romans 13:1-3;           Matthew 22:17, 21</a:t>
            </a:r>
          </a:p>
          <a:p>
            <a:r>
              <a:rPr lang="en-US" sz="3200" b="1" dirty="0"/>
              <a:t>Family</a:t>
            </a:r>
            <a:r>
              <a:rPr lang="en-US" sz="3200" dirty="0"/>
              <a:t> – </a:t>
            </a:r>
            <a:r>
              <a:rPr lang="en-US" sz="3200" i="1" dirty="0"/>
              <a:t>Ephesians 6:1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96106C4-4915-42CF-923F-71A4C903E33E}"/>
              </a:ext>
            </a:extLst>
          </p:cNvPr>
          <p:cNvSpPr txBox="1">
            <a:spLocks/>
          </p:cNvSpPr>
          <p:nvPr/>
        </p:nvSpPr>
        <p:spPr>
          <a:xfrm>
            <a:off x="3379304" y="219353"/>
            <a:ext cx="5136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i="1" dirty="0"/>
              <a:t>Needed in Life</a:t>
            </a:r>
          </a:p>
        </p:txBody>
      </p:sp>
    </p:spTree>
    <p:extLst>
      <p:ext uri="{BB962C8B-B14F-4D97-AF65-F5344CB8AC3E}">
        <p14:creationId xmlns:p14="http://schemas.microsoft.com/office/powerpoint/2010/main" val="245954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218695-BFDF-4090-A30B-5612268FE8C8}"/>
              </a:ext>
            </a:extLst>
          </p:cNvPr>
          <p:cNvSpPr/>
          <p:nvPr/>
        </p:nvSpPr>
        <p:spPr>
          <a:xfrm>
            <a:off x="-172280" y="-236294"/>
            <a:ext cx="3458818" cy="1855305"/>
          </a:xfrm>
          <a:prstGeom prst="rect">
            <a:avLst/>
          </a:prstGeom>
          <a:noFill/>
          <a:ln w="889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636A7-CAC9-4ECC-B218-31E002A6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" y="192850"/>
            <a:ext cx="3148220" cy="1325563"/>
          </a:xfrm>
        </p:spPr>
        <p:txBody>
          <a:bodyPr/>
          <a:lstStyle/>
          <a:p>
            <a:r>
              <a:rPr lang="en-US" sz="6000" dirty="0">
                <a:latin typeface="Old English Text MT" panose="03040902040508030806" pitchFamily="66" charset="0"/>
              </a:rPr>
              <a:t>Authority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5CB6-4640-42CB-AFC8-E4E141CF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Autofit/>
          </a:bodyPr>
          <a:lstStyle/>
          <a:p>
            <a:r>
              <a:rPr lang="en-US" sz="3200" b="1" dirty="0"/>
              <a:t>Moses and the Tabernacle </a:t>
            </a:r>
            <a:r>
              <a:rPr lang="en-US" sz="3200" dirty="0"/>
              <a:t>– </a:t>
            </a:r>
            <a:r>
              <a:rPr lang="en-US" sz="3200" i="1" dirty="0"/>
              <a:t>Hebrews 8:5; Exodus 25:8-9</a:t>
            </a:r>
          </a:p>
          <a:p>
            <a:r>
              <a:rPr lang="en-US" sz="3200" b="1" dirty="0"/>
              <a:t>Balaam and the Messengers </a:t>
            </a:r>
            <a:r>
              <a:rPr lang="en-US" sz="3200" dirty="0"/>
              <a:t>–                </a:t>
            </a:r>
            <a:r>
              <a:rPr lang="en-US" sz="3200" i="1" dirty="0"/>
              <a:t>Numbers 22:6-13</a:t>
            </a:r>
          </a:p>
          <a:p>
            <a:r>
              <a:rPr lang="en-US" sz="3200" b="1" dirty="0"/>
              <a:t>David and the Temple </a:t>
            </a:r>
            <a:r>
              <a:rPr lang="en-US" sz="3200" dirty="0"/>
              <a:t>– </a:t>
            </a:r>
            <a:r>
              <a:rPr lang="en-US" sz="3200" i="1" dirty="0"/>
              <a:t>2 Samuel 7:1-3, 7</a:t>
            </a:r>
          </a:p>
          <a:p>
            <a:r>
              <a:rPr lang="en-US" sz="3200" b="1" dirty="0"/>
              <a:t>Jehoshaphat and </a:t>
            </a:r>
            <a:r>
              <a:rPr lang="en-US" sz="3200" b="1" dirty="0" err="1"/>
              <a:t>Ramoth</a:t>
            </a:r>
            <a:r>
              <a:rPr lang="en-US" sz="3200" b="1" dirty="0"/>
              <a:t> Gilead </a:t>
            </a:r>
            <a:r>
              <a:rPr lang="en-US" sz="3200" dirty="0"/>
              <a:t>–                  </a:t>
            </a:r>
            <a:r>
              <a:rPr lang="en-US" sz="3200" i="1" dirty="0"/>
              <a:t>1 Kings 22:1-8</a:t>
            </a:r>
          </a:p>
          <a:p>
            <a:r>
              <a:rPr lang="en-US" sz="3200" b="1" dirty="0"/>
              <a:t>Peter and Cornelius </a:t>
            </a:r>
            <a:r>
              <a:rPr lang="en-US" sz="3200" dirty="0"/>
              <a:t>– </a:t>
            </a:r>
            <a:r>
              <a:rPr lang="en-US" sz="3200" i="1" dirty="0"/>
              <a:t>Acts 10:28-29</a:t>
            </a:r>
          </a:p>
          <a:p>
            <a:r>
              <a:rPr lang="en-US" sz="3200" b="1" dirty="0"/>
              <a:t>Paul, Silas, and Timothy’s Missionary Journey </a:t>
            </a:r>
            <a:r>
              <a:rPr lang="en-US" sz="3200" dirty="0"/>
              <a:t>– </a:t>
            </a:r>
            <a:r>
              <a:rPr lang="en-US" sz="3200" i="1" dirty="0"/>
              <a:t>Acts 16:6-10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96106C4-4915-42CF-923F-71A4C903E33E}"/>
              </a:ext>
            </a:extLst>
          </p:cNvPr>
          <p:cNvSpPr txBox="1">
            <a:spLocks/>
          </p:cNvSpPr>
          <p:nvPr/>
        </p:nvSpPr>
        <p:spPr>
          <a:xfrm>
            <a:off x="3379304" y="219353"/>
            <a:ext cx="5136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i="1" dirty="0"/>
              <a:t>Needed in Biblical History</a:t>
            </a:r>
          </a:p>
        </p:txBody>
      </p:sp>
    </p:spTree>
    <p:extLst>
      <p:ext uri="{BB962C8B-B14F-4D97-AF65-F5344CB8AC3E}">
        <p14:creationId xmlns:p14="http://schemas.microsoft.com/office/powerpoint/2010/main" val="269172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218695-BFDF-4090-A30B-5612268FE8C8}"/>
              </a:ext>
            </a:extLst>
          </p:cNvPr>
          <p:cNvSpPr/>
          <p:nvPr/>
        </p:nvSpPr>
        <p:spPr>
          <a:xfrm>
            <a:off x="-172280" y="-236294"/>
            <a:ext cx="3458818" cy="1855305"/>
          </a:xfrm>
          <a:prstGeom prst="rect">
            <a:avLst/>
          </a:prstGeom>
          <a:noFill/>
          <a:ln w="889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636A7-CAC9-4ECC-B218-31E002A6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" y="192850"/>
            <a:ext cx="3148220" cy="1325563"/>
          </a:xfrm>
        </p:spPr>
        <p:txBody>
          <a:bodyPr/>
          <a:lstStyle/>
          <a:p>
            <a:r>
              <a:rPr lang="en-US" sz="6000" dirty="0">
                <a:latin typeface="Old English Text MT" panose="03040902040508030806" pitchFamily="66" charset="0"/>
              </a:rPr>
              <a:t>Authority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5CB6-4640-42CB-AFC8-E4E141CF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/>
              <a:t>We Need Authority</a:t>
            </a:r>
          </a:p>
          <a:p>
            <a:r>
              <a:rPr lang="en-US" sz="3200" b="1" dirty="0"/>
              <a:t>We are under law:</a:t>
            </a:r>
          </a:p>
          <a:p>
            <a:pPr lvl="1"/>
            <a:r>
              <a:rPr lang="en-US" sz="3200" i="1" dirty="0"/>
              <a:t>1 Corinthians 9:21; Galatians 6:2 </a:t>
            </a:r>
            <a:r>
              <a:rPr lang="en-US" sz="3200" dirty="0"/>
              <a:t>– law of Christ</a:t>
            </a:r>
          </a:p>
          <a:p>
            <a:r>
              <a:rPr lang="en-US" sz="3200" b="1" dirty="0"/>
              <a:t>We need permission from Christ’s law:</a:t>
            </a:r>
          </a:p>
          <a:p>
            <a:pPr lvl="1"/>
            <a:r>
              <a:rPr lang="en-US" sz="3200" i="1" dirty="0"/>
              <a:t>Colossians 3:17 </a:t>
            </a:r>
            <a:r>
              <a:rPr lang="en-US" sz="3200" dirty="0"/>
              <a:t>– whatever you do.</a:t>
            </a:r>
          </a:p>
          <a:p>
            <a:pPr lvl="1"/>
            <a:r>
              <a:rPr lang="en-US" sz="3200" i="1" dirty="0"/>
              <a:t>Hebrews 8:5; 2 Timothy 1:13;                               2 Thessalonians 2:15 </a:t>
            </a:r>
            <a:r>
              <a:rPr lang="en-US" sz="3200" dirty="0"/>
              <a:t>– pattern.</a:t>
            </a:r>
          </a:p>
          <a:p>
            <a:pPr lvl="1"/>
            <a:r>
              <a:rPr lang="en-US" sz="3200" i="1" dirty="0"/>
              <a:t>1 Timothy 3:15</a:t>
            </a:r>
            <a:r>
              <a:rPr lang="en-US" sz="3200" dirty="0"/>
              <a:t> – “how you </a:t>
            </a:r>
            <a:r>
              <a:rPr lang="en-US" sz="3200" u="sng" dirty="0"/>
              <a:t>ought</a:t>
            </a:r>
            <a:r>
              <a:rPr lang="en-US" sz="3200" dirty="0"/>
              <a:t>”</a:t>
            </a:r>
          </a:p>
          <a:p>
            <a:pPr lvl="1"/>
            <a:r>
              <a:rPr lang="en-US" sz="3200" i="1" dirty="0"/>
              <a:t>2 John 4 </a:t>
            </a:r>
            <a:r>
              <a:rPr lang="en-US" sz="3200" dirty="0"/>
              <a:t>– walk in truth.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96106C4-4915-42CF-923F-71A4C903E33E}"/>
              </a:ext>
            </a:extLst>
          </p:cNvPr>
          <p:cNvSpPr txBox="1">
            <a:spLocks/>
          </p:cNvSpPr>
          <p:nvPr/>
        </p:nvSpPr>
        <p:spPr>
          <a:xfrm>
            <a:off x="3379304" y="219353"/>
            <a:ext cx="5136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i="1" dirty="0"/>
              <a:t>Needed Before God</a:t>
            </a:r>
          </a:p>
        </p:txBody>
      </p:sp>
    </p:spTree>
    <p:extLst>
      <p:ext uri="{BB962C8B-B14F-4D97-AF65-F5344CB8AC3E}">
        <p14:creationId xmlns:p14="http://schemas.microsoft.com/office/powerpoint/2010/main" val="10164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218695-BFDF-4090-A30B-5612268FE8C8}"/>
              </a:ext>
            </a:extLst>
          </p:cNvPr>
          <p:cNvSpPr/>
          <p:nvPr/>
        </p:nvSpPr>
        <p:spPr>
          <a:xfrm>
            <a:off x="-172280" y="-236294"/>
            <a:ext cx="3458818" cy="1855305"/>
          </a:xfrm>
          <a:prstGeom prst="rect">
            <a:avLst/>
          </a:prstGeom>
          <a:noFill/>
          <a:ln w="889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636A7-CAC9-4ECC-B218-31E002A6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" y="192850"/>
            <a:ext cx="3148220" cy="1325563"/>
          </a:xfrm>
        </p:spPr>
        <p:txBody>
          <a:bodyPr/>
          <a:lstStyle/>
          <a:p>
            <a:r>
              <a:rPr lang="en-US" sz="6000" dirty="0">
                <a:latin typeface="Old English Text MT" panose="03040902040508030806" pitchFamily="66" charset="0"/>
              </a:rPr>
              <a:t>Authority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5CB6-4640-42CB-AFC8-E4E141CF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6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/>
              <a:t>We Need Authority</a:t>
            </a:r>
            <a:r>
              <a:rPr lang="en-US" sz="3200" b="1" dirty="0"/>
              <a:t> </a:t>
            </a:r>
            <a:r>
              <a:rPr lang="en-US" sz="3200" b="1" i="1" dirty="0"/>
              <a:t>because:</a:t>
            </a:r>
          </a:p>
          <a:p>
            <a:r>
              <a:rPr lang="en-US" sz="3200" b="1" dirty="0"/>
              <a:t>Without it:</a:t>
            </a:r>
          </a:p>
          <a:p>
            <a:pPr lvl="1"/>
            <a:r>
              <a:rPr lang="en-US" sz="3200" dirty="0"/>
              <a:t>Not a disciple – </a:t>
            </a:r>
            <a:r>
              <a:rPr lang="en-US" sz="3200" i="1" dirty="0"/>
              <a:t>John 8:31-32</a:t>
            </a:r>
          </a:p>
          <a:p>
            <a:pPr lvl="1"/>
            <a:r>
              <a:rPr lang="en-US" sz="3200" dirty="0"/>
              <a:t>No fellowship with God – </a:t>
            </a:r>
            <a:r>
              <a:rPr lang="en-US" sz="3200" i="1" dirty="0"/>
              <a:t>2 John 9</a:t>
            </a:r>
          </a:p>
          <a:p>
            <a:pPr lvl="1"/>
            <a:r>
              <a:rPr lang="en-US" sz="3200" dirty="0"/>
              <a:t>Not saved – </a:t>
            </a:r>
            <a:r>
              <a:rPr lang="en-US" sz="3200" i="1" dirty="0"/>
              <a:t>Romans 10:13</a:t>
            </a:r>
          </a:p>
          <a:p>
            <a:r>
              <a:rPr lang="en-US" sz="3200" b="1" dirty="0"/>
              <a:t>With it we are released from sin’s burden:</a:t>
            </a:r>
          </a:p>
          <a:p>
            <a:pPr lvl="1"/>
            <a:r>
              <a:rPr lang="en-US" sz="3200" i="1" dirty="0"/>
              <a:t>1 John 5:3 </a:t>
            </a:r>
            <a:r>
              <a:rPr lang="en-US" sz="3200" dirty="0"/>
              <a:t>– commandments not burdensome.</a:t>
            </a:r>
          </a:p>
          <a:p>
            <a:pPr lvl="1"/>
            <a:r>
              <a:rPr lang="en-US" sz="3200" i="1" dirty="0"/>
              <a:t>Matthew 11:28-30 </a:t>
            </a:r>
            <a:r>
              <a:rPr lang="en-US" sz="3200" dirty="0"/>
              <a:t>– rest for soul.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96106C4-4915-42CF-923F-71A4C903E33E}"/>
              </a:ext>
            </a:extLst>
          </p:cNvPr>
          <p:cNvSpPr txBox="1">
            <a:spLocks/>
          </p:cNvSpPr>
          <p:nvPr/>
        </p:nvSpPr>
        <p:spPr>
          <a:xfrm>
            <a:off x="3379304" y="219353"/>
            <a:ext cx="5136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b="1" i="1" dirty="0"/>
              <a:t>Needed Before God</a:t>
            </a:r>
          </a:p>
        </p:txBody>
      </p:sp>
    </p:spTree>
    <p:extLst>
      <p:ext uri="{BB962C8B-B14F-4D97-AF65-F5344CB8AC3E}">
        <p14:creationId xmlns:p14="http://schemas.microsoft.com/office/powerpoint/2010/main" val="75706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E15A8-3DFA-4884-BAE4-EF92D1169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" t="9089" r="1317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4251489"/>
            <a:ext cx="9141618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9141618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C0F306-C84D-47B3-91AE-CF1EB870C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16" y="4125489"/>
            <a:ext cx="8188542" cy="132738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Old English Text MT" panose="03040902040508030806" pitchFamily="66" charset="0"/>
              </a:rPr>
              <a:t>By What Authority?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CF67D-5A72-434D-9879-BC57FF080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16" y="5479375"/>
            <a:ext cx="8188542" cy="669634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Luke 20:1-8</a:t>
            </a:r>
          </a:p>
        </p:txBody>
      </p:sp>
    </p:spTree>
    <p:extLst>
      <p:ext uri="{BB962C8B-B14F-4D97-AF65-F5344CB8AC3E}">
        <p14:creationId xmlns:p14="http://schemas.microsoft.com/office/powerpoint/2010/main" val="42580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426</TotalTime>
  <Words>1669</Words>
  <Application>Microsoft Office PowerPoint</Application>
  <PresentationFormat>On-screen Show (4:3)</PresentationFormat>
  <Paragraphs>146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Old English Text MT</vt:lpstr>
      <vt:lpstr>Times New Roman</vt:lpstr>
      <vt:lpstr>Wingdings</vt:lpstr>
      <vt:lpstr>Office Theme</vt:lpstr>
      <vt:lpstr>PowerPoint Presentation</vt:lpstr>
      <vt:lpstr>By What Authority?</vt:lpstr>
      <vt:lpstr>Authority</vt:lpstr>
      <vt:lpstr>Authority</vt:lpstr>
      <vt:lpstr>Authority</vt:lpstr>
      <vt:lpstr>Authority</vt:lpstr>
      <vt:lpstr>By What Authority?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16</cp:revision>
  <dcterms:created xsi:type="dcterms:W3CDTF">2018-05-15T16:43:29Z</dcterms:created>
  <dcterms:modified xsi:type="dcterms:W3CDTF">2018-05-17T17:48:30Z</dcterms:modified>
</cp:coreProperties>
</file>