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5BD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2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5" d="100"/>
          <a:sy n="55" d="100"/>
        </p:scale>
        <p:origin x="2022" y="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1DDBD-013E-4FA9-B875-5B76D8164310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FCD042-AFF8-455F-83BB-F9E006085B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173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understand the Bible alike?</a:t>
            </a:r>
            <a:endParaRPr lang="en-US" sz="1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Introduction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 the wake of doctrinal differences, some among the brethren have subscribed to the idea that we cannot understand the Bible alike, and God does not expect us to.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used as an excuse to maintain fellowship and unity despite diverse beliefs on admittedly difficult subjects. (EX: MDR)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such a position is simply a way out of diligent Bible study, and honest introspection.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idea that the Bible cannot be understood the same by a multiplicity of people is foreign to scripture.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approach to scripture has bled through the body of Christ, causing many to assume the Bible cannot be understood alike, and it does not have to be.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we understand the Bible alike?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says we can, and must!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286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Bible says we can, and must!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the Revelation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Understanding God’s will as a command of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possibly know what God wants?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2:10-12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revealed His will through the HS – “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we might know”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5:17-19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know the will of the Lord by being filled with the Spirit – in singing.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Colossians 3:16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u="sng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 of Christ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dwells in us in singing spiritual songs.)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Revealed through the apostles: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3:3-5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made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“known”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through revelation.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</a:t>
            </a:r>
            <a:r>
              <a:rPr lang="en-US" i="1" dirty="0" err="1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apokalypsis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a laying bare, making naked; a disclosure of truth, instruction, concerning divine things before unknown. (Thayer)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“by which, when you read, YOU MAY UNDERSTAND”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 know/understand: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“those who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believe and know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the truth” (1 Timothy 4:3).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“they have escaped the pollutions of the world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through the knowledge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Lord and Savior Jesus Christ” (2 Peter 2:20).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“those who were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 enlightened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and have tasted the heavenly gift, and have become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partakers of the Holy Spirit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” (Hebrews 6:4).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“we have </a:t>
            </a:r>
            <a:r>
              <a:rPr lang="en-US" b="1" i="1" u="sng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received the knowledge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of the truth” (Hebrews 10:26).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MUST know/understand: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John 8:31-36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Necessary to know truth to be set free from sin, and become a disciple.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Must be able to know/understand/rightly divide truth to be approved to God.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Thessalonians 5:21-22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How do we know evil and good? Understanding the Bible.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Alike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88924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Understand Alike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Some have the idea that we can know and understand the Bible, but not “alike.”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comes from the post-modern thought of a relative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However, truth by its very nature is objective – truth is truth.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Therefore, if we can understand the Bible, we can understand it alike – because it means what God intended to convey, and only that.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requires us to understand the Bible alike: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1:10-13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The Corinthians were admonished for their divisiveness.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(God does not require something of us that is impossible to achieve.)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 Corinthians 3:3-4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Division and differences are manifestations of carnality.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Ephesians 4:3, 11-13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Endeavor to keep the unity of the Spirit.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gifts given by Jesus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11)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are toward the end of maintaining such unity – i.e. understanding the Bible alike, and practicing it the same.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Nehemiah 8:7-12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(Ezra reads Law) – Illustration of such occurring. Did they understand alike? YES! (Wept – because understood they had not been keeping the law.)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exist, but why?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30569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exist, but why?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Exist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Differences between Pharisees and Sadducees: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23:6-9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(Paul before the Sanhedrin) – from the same scriptures, the two parties came away with different conclusions.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Did such matter? Were both right? Both cannot be right, only one can. (Pharisees in this case.)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22:23-33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Sadducees test Jesus: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23-28)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Hypothetical raised in attempt to show the folly of resurrection doctrine.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29-32)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Jesus’ response: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29)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Don’t know scriptures (they speak of a resurrection).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don’t they know them?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“nor the power of God”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assume resurrection is of the same nature as the perishing body. </a:t>
            </a:r>
            <a:r>
              <a:rPr lang="en-US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That God cannot raise them to a different nature.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Marriage is a physical thing, but the resurrection is not.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31-32)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Scriptures taught concerning resurrection.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Abraham, Isaac, and Jacob had already died – speaking to Moses.</a:t>
            </a:r>
          </a:p>
          <a:p>
            <a:pPr marL="2514600" marR="0" lvl="5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God is the God of the living, there must be a resurrection to bring them back.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(v. 33)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astonished because their error was exposed.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Pharisees were mistaken as well: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22:41-46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Christ is the Son of God – scriptures teach this.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did they not know?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PRECONCEIVED NOTIONS about the Christ which precluded them from reaching that conclusion.</a:t>
            </a: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Apostles reached this understanding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“You are the Christ, the Son of the living God” (Matthew 16:16).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057400" marR="0" lvl="4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Romans 1:3-4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Not just Son of David, but Son of God – resurrection showed this. 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(David prophesied concerning the resurrection of the Christ – 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Acts 2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scriptures are sometimes understood differently, </a:t>
            </a:r>
            <a:r>
              <a:rPr lang="en-US" b="1" i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but not because they cannot be understood alike.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they exist?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8173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Why do they exist?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Dull Hearts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Matthew 13:10-17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why speak in parables?):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11-12)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know because they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“have,”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are given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“more.”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What do they have?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13-15)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do not see, hear, and understand because they do not want to – fulfilling Isaiah’s prophecy.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“lest they should”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they are keeping themselves from seeing truth.</a:t>
            </a:r>
          </a:p>
          <a:p>
            <a:pPr marL="1600200" marR="0" lvl="3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They don’t want to see truth.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16-17)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The disciples wanted the truth, the same way the prophets did, but to them it was not revealed. (</a:t>
            </a: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I.e. it is being revealed, and because you want to know, YOU WILL.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Blinded Minds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Corinthians 4:3-4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succumb to the ploys of Satan.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Seared Consciences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1 Timothy 4:1-2)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knowingly depart from truth, and practice/teach error until they are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“past feeling” (Ephesians 4:19).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Desire for the Flesh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cf. 2 Peter 2:18-19; Jude 4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) – would rather fulfill lusts of the flesh than walk in truth, so convince themselves the scripture teaches something it does not.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understand the Bible alike?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88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we understand the Bible alike?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Honest Truth Seeking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Honesty – </a:t>
            </a:r>
            <a:r>
              <a:rPr lang="en-US" b="1" i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“Lord, I believe; help my unbelief!” (Mark 9:24); “Increase our faith” (Luke 17:5).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Matthew 7:7-11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If we seek, we will find.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(vv. 9-10)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will not give us something different than the truth if the truth is what we are seeking.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Faith in God’s Revelation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Acts 17:26-28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created us to know Him, and wants us to know Him.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4:6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has revealed Himself through Jesus.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This is as distinctly, and availably seen as the separation between light and darkness.</a:t>
            </a:r>
          </a:p>
          <a:p>
            <a:pPr marL="1143000" marR="0" lvl="2" indent="-2286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L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we believe God has adequately revealed Himself?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Constant Introspection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Corinthians 13:5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Constantly test whether our beliefs coincide with scripture, and we are living that way.</a:t>
            </a:r>
          </a:p>
          <a:p>
            <a:pPr marL="742950" marR="0" lvl="1" indent="-28575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LcPeriod"/>
            </a:pPr>
            <a:r>
              <a:rPr lang="en-US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 Timothy 2:15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Requires diligent study.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roman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not, who is at fault?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claim that we cannot understand the Bible alike, God is put at fault.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Revelation is not adequate? 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 God gave us a faulty revelation of Himself.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lphaU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Man is not created to adequately understand the revelation?</a:t>
            </a: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– God created us insufficiently.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lphaU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IS NOT AT FAULT! WE CAN UNDERSTAND THE BIBLE ALIKE.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459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Conclusion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God has given us the Bible so that we can know Him, and serve Him acceptably.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We must have faith that we can understand the Bible, and understand it alike.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+mj-lt"/>
              <a:buAutoNum type="arabicPeriod"/>
            </a:pPr>
            <a:r>
              <a:rPr lang="en-US" b="1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we do not believe this, we put God at fault, and leave ourselves in an unwinnable situation.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FCD042-AFF8-455F-83BB-F9E006085B1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7823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7049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1513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7737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16063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8248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100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36204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9859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1170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2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898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0F18E-BB4D-443E-80B4-48D9AC510965}" type="datetimeFigureOut">
              <a:rPr lang="en-US" smtClean="0"/>
              <a:t>5/25/2018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0CB98C-B198-4BF6-8385-43BB6538CD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89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D8459E-848C-4180-A6F7-3C2BE155E3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06A06C-CAF2-44B9-B121-ED9C908355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2710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5ADC-0367-4ED9-9F37-D69A0CCC9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399" y="910327"/>
            <a:ext cx="4071731" cy="4788107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Mistral" panose="03090702030407020403" pitchFamily="66" charset="0"/>
              </a:rPr>
              <a:t>Can we understand the Bible alike?</a:t>
            </a:r>
          </a:p>
        </p:txBody>
      </p:sp>
    </p:spTree>
    <p:extLst>
      <p:ext uri="{BB962C8B-B14F-4D97-AF65-F5344CB8AC3E}">
        <p14:creationId xmlns:p14="http://schemas.microsoft.com/office/powerpoint/2010/main" val="1474812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D9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B93F-CB92-454A-BC93-E7995025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Mistral" panose="03090702030407020403" pitchFamily="66" charset="0"/>
              </a:rPr>
              <a:t>The Bible says we can, and </a:t>
            </a:r>
            <a:r>
              <a:rPr lang="en-US" sz="6000" u="sng" dirty="0">
                <a:latin typeface="Mistral" panose="03090702030407020403" pitchFamily="66" charset="0"/>
              </a:rPr>
              <a:t>must</a:t>
            </a:r>
            <a:r>
              <a:rPr lang="en-US" sz="6000" dirty="0">
                <a:latin typeface="Mistral" panose="03090702030407020403" pitchFamily="66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9036-7F9B-4AEE-9608-3F4B64A2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1491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Understand the Revelation</a:t>
            </a:r>
          </a:p>
          <a:p>
            <a:r>
              <a:rPr lang="en-US" sz="3200" i="1" dirty="0"/>
              <a:t>Ephesians 5:17-19 </a:t>
            </a:r>
            <a:r>
              <a:rPr lang="en-US" sz="3200" dirty="0"/>
              <a:t>– understand God’s will.</a:t>
            </a:r>
          </a:p>
          <a:p>
            <a:r>
              <a:rPr lang="en-US" sz="3200" i="1" dirty="0"/>
              <a:t>1 Corinthians 2:10-12 </a:t>
            </a:r>
            <a:r>
              <a:rPr lang="en-US" sz="3200" dirty="0"/>
              <a:t>– communicated through His Spirit.</a:t>
            </a:r>
          </a:p>
          <a:p>
            <a:r>
              <a:rPr lang="en-US" sz="3200" i="1" dirty="0"/>
              <a:t>Ephesians 3:3-5 </a:t>
            </a:r>
            <a:r>
              <a:rPr lang="en-US" sz="3200" dirty="0"/>
              <a:t>– revealed through apostles.</a:t>
            </a:r>
          </a:p>
          <a:p>
            <a:pPr lvl="1"/>
            <a:r>
              <a:rPr lang="en-US" sz="3200" dirty="0"/>
              <a:t>We CAN know and understand!</a:t>
            </a:r>
          </a:p>
          <a:p>
            <a:pPr lvl="1"/>
            <a:r>
              <a:rPr lang="en-US" sz="3200" dirty="0"/>
              <a:t>We MUST know and understand!</a:t>
            </a:r>
          </a:p>
        </p:txBody>
      </p:sp>
    </p:spTree>
    <p:extLst>
      <p:ext uri="{BB962C8B-B14F-4D97-AF65-F5344CB8AC3E}">
        <p14:creationId xmlns:p14="http://schemas.microsoft.com/office/powerpoint/2010/main" val="7542700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D9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B93F-CB92-454A-BC93-E7995025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Mistral" panose="03090702030407020403" pitchFamily="66" charset="0"/>
              </a:rPr>
              <a:t>The Bible says we can, and </a:t>
            </a:r>
            <a:r>
              <a:rPr lang="en-US" sz="6000" u="sng" dirty="0">
                <a:latin typeface="Mistral" panose="03090702030407020403" pitchFamily="66" charset="0"/>
              </a:rPr>
              <a:t>must</a:t>
            </a:r>
            <a:r>
              <a:rPr lang="en-US" sz="6000" dirty="0">
                <a:latin typeface="Mistral" panose="03090702030407020403" pitchFamily="66" charset="0"/>
              </a:rPr>
              <a:t>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9036-7F9B-4AEE-9608-3F4B64A2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1491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Understand the Revelation</a:t>
            </a:r>
            <a:endParaRPr lang="en-US" sz="3200" b="1" dirty="0"/>
          </a:p>
          <a:p>
            <a:pPr marL="0" indent="0">
              <a:buNone/>
            </a:pPr>
            <a:r>
              <a:rPr lang="en-US" sz="3600" b="1" dirty="0"/>
              <a:t>Understand Alike</a:t>
            </a:r>
          </a:p>
          <a:p>
            <a:r>
              <a:rPr lang="en-US" sz="3200" i="1" dirty="0"/>
              <a:t>1 Corinthians 1:10-13 </a:t>
            </a:r>
            <a:r>
              <a:rPr lang="en-US" sz="3200" dirty="0"/>
              <a:t>– admonished for divisiveness.</a:t>
            </a:r>
          </a:p>
          <a:p>
            <a:r>
              <a:rPr lang="en-US" sz="3200" i="1" dirty="0"/>
              <a:t>1 Corinthians 3:3-4 </a:t>
            </a:r>
            <a:r>
              <a:rPr lang="en-US" sz="3200" dirty="0"/>
              <a:t>– division is carnal.</a:t>
            </a:r>
          </a:p>
          <a:p>
            <a:r>
              <a:rPr lang="en-US" sz="3200" i="1" dirty="0"/>
              <a:t>Ephesians 4:3, 11-13 </a:t>
            </a:r>
            <a:r>
              <a:rPr lang="en-US" sz="3200" dirty="0"/>
              <a:t>– keep the unity of the Spirit.</a:t>
            </a:r>
          </a:p>
          <a:p>
            <a:pPr lvl="1"/>
            <a:r>
              <a:rPr lang="en-US" sz="3200" i="1" dirty="0"/>
              <a:t>Nehemiah 8:7-12 </a:t>
            </a:r>
            <a:r>
              <a:rPr lang="en-US" sz="3200" dirty="0"/>
              <a:t>– helped to understand.</a:t>
            </a:r>
          </a:p>
        </p:txBody>
      </p:sp>
    </p:spTree>
    <p:extLst>
      <p:ext uri="{BB962C8B-B14F-4D97-AF65-F5344CB8AC3E}">
        <p14:creationId xmlns:p14="http://schemas.microsoft.com/office/powerpoint/2010/main" val="5050172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D9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B93F-CB92-454A-BC93-E7995025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Mistral" panose="03090702030407020403" pitchFamily="66" charset="0"/>
              </a:rPr>
              <a:t>Differences exist, but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9036-7F9B-4AEE-9608-3F4B64A2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14911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/>
              <a:t>Pharisees and Sadducees</a:t>
            </a:r>
          </a:p>
          <a:p>
            <a:r>
              <a:rPr lang="en-US" sz="3200" i="1" dirty="0"/>
              <a:t>Acts 23:6-9 </a:t>
            </a:r>
            <a:r>
              <a:rPr lang="en-US" sz="3200" dirty="0"/>
              <a:t>– diametrically opposed views of same message.</a:t>
            </a:r>
          </a:p>
          <a:p>
            <a:r>
              <a:rPr lang="en-US" sz="3200" i="1" dirty="0"/>
              <a:t>Matthew 22:23-33 </a:t>
            </a:r>
            <a:r>
              <a:rPr lang="en-US" sz="3200" dirty="0"/>
              <a:t>– Sadducees question Jesus concerning resurrection.</a:t>
            </a:r>
          </a:p>
          <a:p>
            <a:pPr marL="0" indent="0">
              <a:buNone/>
            </a:pPr>
            <a:r>
              <a:rPr lang="en-US" sz="3600" b="1" dirty="0"/>
              <a:t>Pharisees and Jesus </a:t>
            </a:r>
            <a:r>
              <a:rPr lang="en-US" sz="3200" i="1" dirty="0"/>
              <a:t>– Matthew 22:41-46</a:t>
            </a:r>
            <a:endParaRPr lang="en-US" sz="3600" i="1" dirty="0"/>
          </a:p>
        </p:txBody>
      </p:sp>
    </p:spTree>
    <p:extLst>
      <p:ext uri="{BB962C8B-B14F-4D97-AF65-F5344CB8AC3E}">
        <p14:creationId xmlns:p14="http://schemas.microsoft.com/office/powerpoint/2010/main" val="303892497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D9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B93F-CB92-454A-BC93-E7995025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6000" dirty="0">
                <a:latin typeface="Mistral" panose="03090702030407020403" pitchFamily="66" charset="0"/>
              </a:rPr>
              <a:t>Differences exist, but why?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9036-7F9B-4AEE-9608-3F4B64A2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14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Dull hearts </a:t>
            </a:r>
            <a:r>
              <a:rPr lang="en-US" sz="3600" dirty="0"/>
              <a:t>– </a:t>
            </a:r>
            <a:r>
              <a:rPr lang="en-US" sz="3600" i="1" dirty="0"/>
              <a:t>Matthew 13:10-17</a:t>
            </a:r>
          </a:p>
          <a:p>
            <a:pPr marL="0" indent="0">
              <a:buNone/>
            </a:pPr>
            <a:r>
              <a:rPr lang="en-US" sz="3600" b="1" dirty="0"/>
              <a:t>Blinded minds </a:t>
            </a:r>
            <a:r>
              <a:rPr lang="en-US" sz="3600" dirty="0"/>
              <a:t>– </a:t>
            </a:r>
            <a:r>
              <a:rPr lang="en-US" sz="3600" i="1" dirty="0"/>
              <a:t>2 Corinthians 4:3-4</a:t>
            </a:r>
          </a:p>
          <a:p>
            <a:pPr marL="0" indent="0">
              <a:buNone/>
            </a:pPr>
            <a:r>
              <a:rPr lang="en-US" sz="3600" b="1" dirty="0"/>
              <a:t>Seared consciences </a:t>
            </a:r>
            <a:r>
              <a:rPr lang="en-US" sz="3600" dirty="0"/>
              <a:t>– </a:t>
            </a:r>
            <a:r>
              <a:rPr lang="en-US" sz="3600" i="1" dirty="0"/>
              <a:t>1 Timothy 4:1-2</a:t>
            </a:r>
          </a:p>
          <a:p>
            <a:pPr marL="0" indent="0">
              <a:buNone/>
            </a:pPr>
            <a:r>
              <a:rPr lang="en-US" sz="3600" b="1" dirty="0"/>
              <a:t>Desires for flesh </a:t>
            </a:r>
            <a:r>
              <a:rPr lang="en-US" sz="3600" dirty="0"/>
              <a:t>– </a:t>
            </a:r>
            <a:r>
              <a:rPr lang="en-US" sz="3600" i="1" dirty="0"/>
              <a:t>2 Peter 2:18-19;     Jude 3</a:t>
            </a:r>
          </a:p>
        </p:txBody>
      </p:sp>
    </p:spTree>
    <p:extLst>
      <p:ext uri="{BB962C8B-B14F-4D97-AF65-F5344CB8AC3E}">
        <p14:creationId xmlns:p14="http://schemas.microsoft.com/office/powerpoint/2010/main" val="412007960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5BD9C">
            <a:alpha val="60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8B93F-CB92-454A-BC93-E7995025A1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6000" dirty="0">
                <a:latin typeface="Mistral" panose="03090702030407020403" pitchFamily="66" charset="0"/>
              </a:rPr>
              <a:t>How can we understand                    the Bible alike?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E39036-7F9B-4AEE-9608-3F4B64A2F7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8"/>
            <a:ext cx="7886700" cy="50149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b="1" dirty="0"/>
              <a:t>Honest truth seeking </a:t>
            </a:r>
            <a:r>
              <a:rPr lang="en-US" sz="3200" dirty="0"/>
              <a:t>– </a:t>
            </a:r>
            <a:r>
              <a:rPr lang="en-US" sz="3200" i="1" dirty="0"/>
              <a:t>Matthew 7:7-11</a:t>
            </a:r>
          </a:p>
          <a:p>
            <a:pPr marL="0" indent="0">
              <a:buNone/>
            </a:pPr>
            <a:r>
              <a:rPr lang="en-US" sz="3200" b="1" dirty="0"/>
              <a:t>Faith in God’s revelation </a:t>
            </a:r>
            <a:r>
              <a:rPr lang="en-US" sz="3200" dirty="0"/>
              <a:t>– </a:t>
            </a:r>
            <a:r>
              <a:rPr lang="en-US" sz="3200" i="1" dirty="0"/>
              <a:t>Acts 17:26-28;        2 Corinthians 4:6</a:t>
            </a:r>
          </a:p>
          <a:p>
            <a:pPr marL="0" indent="0">
              <a:buNone/>
            </a:pPr>
            <a:r>
              <a:rPr lang="en-US" sz="3200" b="1" dirty="0"/>
              <a:t>Constant introspection </a:t>
            </a:r>
            <a:r>
              <a:rPr lang="en-US" sz="3200" dirty="0"/>
              <a:t>– </a:t>
            </a:r>
            <a:r>
              <a:rPr lang="en-US" sz="3200" i="1" dirty="0"/>
              <a:t>2 Corinthians 13:5;   2 Timothy 2:15</a:t>
            </a:r>
          </a:p>
          <a:p>
            <a:pPr marL="0" indent="0">
              <a:buNone/>
            </a:pPr>
            <a:r>
              <a:rPr lang="en-US" sz="3200" b="1" dirty="0"/>
              <a:t>If we cannot understand the Bible alike, who is at fault?</a:t>
            </a:r>
          </a:p>
          <a:p>
            <a:r>
              <a:rPr lang="en-US" sz="3200" dirty="0"/>
              <a:t>Faulty revelation? – God’s fault.</a:t>
            </a:r>
          </a:p>
          <a:p>
            <a:r>
              <a:rPr lang="en-US" sz="3200" dirty="0"/>
              <a:t>Man not created adequately? – God’s fault.</a:t>
            </a:r>
          </a:p>
        </p:txBody>
      </p:sp>
    </p:spTree>
    <p:extLst>
      <p:ext uri="{BB962C8B-B14F-4D97-AF65-F5344CB8AC3E}">
        <p14:creationId xmlns:p14="http://schemas.microsoft.com/office/powerpoint/2010/main" val="306533472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artisticPaintBrush/>
                    </a14:imgEffect>
                  </a14:imgLayer>
                </a14:imgProps>
              </a:ext>
            </a:extLst>
          </a:blip>
          <a:srcRect/>
          <a:stretch>
            <a:fillRect l="-14000" r="-1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E55ADC-0367-4ED9-9F37-D69A0CCC93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399" y="910327"/>
            <a:ext cx="4071731" cy="4788107"/>
          </a:xfrm>
        </p:spPr>
        <p:txBody>
          <a:bodyPr>
            <a:normAutofit/>
          </a:bodyPr>
          <a:lstStyle/>
          <a:p>
            <a:r>
              <a:rPr lang="en-US" sz="8000" dirty="0">
                <a:latin typeface="Mistral" panose="03090702030407020403" pitchFamily="66" charset="0"/>
              </a:rPr>
              <a:t>Can we understand the Bible alike?</a:t>
            </a:r>
          </a:p>
        </p:txBody>
      </p:sp>
    </p:spTree>
    <p:extLst>
      <p:ext uri="{BB962C8B-B14F-4D97-AF65-F5344CB8AC3E}">
        <p14:creationId xmlns:p14="http://schemas.microsoft.com/office/powerpoint/2010/main" val="10658076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</TotalTime>
  <Words>1752</Words>
  <Application>Microsoft Office PowerPoint</Application>
  <PresentationFormat>On-screen Show (4:3)</PresentationFormat>
  <Paragraphs>138</Paragraphs>
  <Slides>8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Mistral</vt:lpstr>
      <vt:lpstr>Times New Roman</vt:lpstr>
      <vt:lpstr>Office Theme</vt:lpstr>
      <vt:lpstr>PowerPoint Presentation</vt:lpstr>
      <vt:lpstr>Can we understand the Bible alike?</vt:lpstr>
      <vt:lpstr>The Bible says we can, and must!</vt:lpstr>
      <vt:lpstr>The Bible says we can, and must!</vt:lpstr>
      <vt:lpstr>Differences exist, but why?</vt:lpstr>
      <vt:lpstr>Differences exist, but why?</vt:lpstr>
      <vt:lpstr>How can we understand                    the Bible alike?</vt:lpstr>
      <vt:lpstr>Can we understand the Bible alike?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we understand the Bible alike?</dc:title>
  <dc:creator>Stan Cox</dc:creator>
  <cp:lastModifiedBy>Stan Cox</cp:lastModifiedBy>
  <cp:revision>4</cp:revision>
  <dcterms:created xsi:type="dcterms:W3CDTF">2018-05-25T23:01:11Z</dcterms:created>
  <dcterms:modified xsi:type="dcterms:W3CDTF">2018-05-25T23:29:14Z</dcterms:modified>
</cp:coreProperties>
</file>