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2A25B-0EB9-4DBE-8298-F2895D75C6B2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96FDC-05F2-4C01-B0A8-F7C7B285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8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not lie to one another”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3:9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forbids lying. Christians should refrain from telling lies.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question: Is lying ever okay?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 – situational ethics – not based on an unchanging standard, but the interpretation of that standard through different situations.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against the Biblical view.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commands are not meant to be taken or left depending on the situation.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is prohibited.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not lie to one another” (Colossians 3:9)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why?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is Against the Nature of God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6FDC-05F2-4C01-B0A8-F7C7B2853D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19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is Against the Nature of God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and Truth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6:16-19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HATES lying.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Exodus 34:5-6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abounds in truth (Moses on Mt Sinai for the writing of the new tablets – 10 Commandments).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14:6-7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said He is the truth, and equated Himself with God the Father.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 He is the way to the Father is because He and His Father are one – He is the truth, His Father is the truth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17:17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Jesus’ prayer, He said God’s word is truth.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God speaks, He speaks truth.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promises are certain because of His nature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6:13-18):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vv. 13-17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God made a promise, and took an oath – immutable (unchangeable) things.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gave great confidence to Abraham, and stands to give us confidence because God CANNOT lie.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Titus 1:1-3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hope is sure because God cannot lie.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“God is not a man, that He should lie, nor a son of man, that He should repent. Has He said, and will He not do? Or has He spoken, and will He not make it good?” (Numbers 23:19)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does not come from above, but from Satan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James 3:14-15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Satan and Lies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“that serpent of old, called the Devil and Satan, who deceives the whole world” (Revelation 12:9)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8:44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(Jesus to unbelieving Jews) – Satan is the originator of lying.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“speaks from his own resources”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use lying are appealing to Satan.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 lying to murder from the beginning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lying as a primary resource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is Destructive and Evil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6FDC-05F2-4C01-B0A8-F7C7B2853D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14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is Destructive and Evil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Assault on Man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2:15-17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God’s clear instructions. Meant to guide them in the proper way, not to harm them.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Serpent deceives/lies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3:1-6):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cunning: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“every tree”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knew that wasn’t the prohibition, but wanted to spark distrust in Eve.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every tree, but just this one.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why this one?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You will not surely die.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why did God say she would die?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(v.3)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 selfish ill-will and envy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won’t kill you, He just doesn’t want you to be like Him!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Uses truth to deceive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would open their eyes, and they would know good and evil like God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SHE WOULD DIE, AND GOD WAS NOT ENVIOUS.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She succumb to Satan’s ploy, and ate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good, it will make me wise, and God just doesn’t want what is best for me…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Corinthians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2 Corinthians 11:1-4):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deceived like the Serpent did Eve?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Simplicity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haplotēs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singleness.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ONE husband.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ONE gospel.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God too restrictive? Are these other doctrines really that bad?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was simply trying to promote sound spiritual growth for the Corinthians. The real evil was with the false apostles and their doctrine of demons.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Ananias and Sapphira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Acts 5):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Satan filled his heart – the lie was under the influence of the father of lies.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was his to keep back! He thought lying would be better for him, to make him seem more generous.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Died because of it, along with his wife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9-10).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Assault on God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 teaching: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Jude 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turn the grace of God into lewdness.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Titus 2:11-14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God’s grace is meant for the exact opposite.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3:5-6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God’s plan was to take sin away, not promote it.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of Jesus: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3:15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bruised heel – God would be assaulted in this process.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Lies about Jesus: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Able to destroy the temple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Mark 14:55-61a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2:18-22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Firstly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they would be the ones destroying it.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Secondly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 spoke of His body. (Sign that He is the Son of God.)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did not say He would destroy it, but told them to do so.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“made with hands…made without hands”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did not say that.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Concerning taxes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Luke 23:1-2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Pilate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Roman governor – Roman interests.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does not pay taxes?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22:17-22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render to Caesar that which is Caesar’s.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Bold-faced lie.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calls Himself a king: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This, along with the lie about taxes, would paint a picture in the mind of Pilate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Jesus in rebellion to Rome? Does He intend to lead a political revolt, and usurp the throne?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18:36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spiritual kingdom.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is a ploy, and design of Satan – it was never intended for good!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claim to lie for the greater good just do not understand the harm such causes – especially on the spiritual plane.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is Against the Nature of the New Man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6FDC-05F2-4C01-B0A8-F7C7B2853D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6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is Against the Nature of the New Man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Off the Old Man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is characteristic of the old man of sin.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8:44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lying is of Satan, and those who lie are of Satan.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3:8-10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old man was one who lied, but the new man is created according to the image of Christ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On the New Man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new man is renewed in knowledge of the image of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the truth.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speaks truth, not lies.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Christian, one who follows Christ, is to speak the truth.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 important in the church: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“to one another”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 not lie to one another because you are members of each other.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12:4-5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different members, different functions, contribute to the body.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the human body, necessary to proper functioning is good communication.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there is lying, the body is dysfunctional.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Rather than lying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Ephesians 4:15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speak truth in love.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 important in personal relationship with God: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who lies to all others will eventually lie to himself and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be of the truth if we desire fellowship with God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John 1:5-7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fall out of the light, we must be willing to tell the truth about our sins to God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1:8-10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has no part to play in the life of a Christian.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6FDC-05F2-4C01-B0A8-F7C7B2853D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79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is very clear about lying – DO NOT DO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comes from Satan, and those who practice such follow his steps.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are of God, who is the truth, and must speak the truth.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6FDC-05F2-4C01-B0A8-F7C7B2853D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92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8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2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72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7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2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36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18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54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34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26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78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71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15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03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6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5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6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9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6DBEDF3-B34F-4293-8EC8-8623A4B6A0AC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71B70A1-9647-45B4-976F-FA909660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13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0F18E-BB4D-443E-80B4-48D9AC51096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5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459E-848C-4180-A6F7-3C2BE155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6A06C-CAF2-44B9-B121-ED9C90835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7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1A643-CBD9-4C7D-8333-D720C5F71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“Do not lie to one another”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460DB4-1D6D-4286-B950-0ABA37817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Colossians 3:9</a:t>
            </a:r>
          </a:p>
        </p:txBody>
      </p:sp>
    </p:spTree>
    <p:extLst>
      <p:ext uri="{BB962C8B-B14F-4D97-AF65-F5344CB8AC3E}">
        <p14:creationId xmlns:p14="http://schemas.microsoft.com/office/powerpoint/2010/main" val="2783909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81C7-B0E5-4581-9796-DAB5A62CC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Lying is against the nature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D2849-5D70-4E17-A69F-479E1BB0E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73" y="1908312"/>
            <a:ext cx="8801491" cy="4770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God and Truth</a:t>
            </a:r>
          </a:p>
          <a:p>
            <a:r>
              <a:rPr lang="en-US" sz="2800" i="1" dirty="0"/>
              <a:t>Proverbs 6:16-19 </a:t>
            </a:r>
            <a:r>
              <a:rPr lang="en-US" sz="2800" dirty="0"/>
              <a:t>– God hates lying.</a:t>
            </a:r>
          </a:p>
          <a:p>
            <a:r>
              <a:rPr lang="en-US" sz="2800" i="1" dirty="0"/>
              <a:t>Exodus 34:5-6; John 14:6-7 </a:t>
            </a:r>
            <a:r>
              <a:rPr lang="en-US" sz="2800" dirty="0"/>
              <a:t>– He abounds in truth.</a:t>
            </a:r>
          </a:p>
          <a:p>
            <a:r>
              <a:rPr lang="en-US" sz="2800" i="1" dirty="0"/>
              <a:t>Hebrews 6:13-18; Titus 1:1-3</a:t>
            </a:r>
            <a:r>
              <a:rPr lang="en-US" sz="2800" dirty="0"/>
              <a:t> – He cannot lie.</a:t>
            </a:r>
          </a:p>
          <a:p>
            <a:r>
              <a:rPr lang="en-US" sz="2800" i="1" dirty="0"/>
              <a:t>James 3:14-15 </a:t>
            </a:r>
            <a:r>
              <a:rPr lang="en-US" sz="2800" dirty="0"/>
              <a:t>– Lying does not come from above.</a:t>
            </a:r>
          </a:p>
          <a:p>
            <a:pPr marL="0" indent="0">
              <a:buNone/>
            </a:pPr>
            <a:r>
              <a:rPr lang="en-US" sz="3200" b="1" dirty="0"/>
              <a:t>Satan and Lies</a:t>
            </a:r>
          </a:p>
          <a:p>
            <a:r>
              <a:rPr lang="en-US" sz="2800" i="1" dirty="0"/>
              <a:t>Revelation 12:9 </a:t>
            </a:r>
            <a:r>
              <a:rPr lang="en-US" sz="2800" dirty="0"/>
              <a:t>– Deceives the whole world.</a:t>
            </a:r>
          </a:p>
          <a:p>
            <a:r>
              <a:rPr lang="en-US" sz="2800" i="1" dirty="0"/>
              <a:t>John 8:44</a:t>
            </a:r>
            <a:r>
              <a:rPr lang="en-US" sz="2800" dirty="0"/>
              <a:t> – Father of lies.</a:t>
            </a:r>
          </a:p>
        </p:txBody>
      </p:sp>
    </p:spTree>
    <p:extLst>
      <p:ext uri="{BB962C8B-B14F-4D97-AF65-F5344CB8AC3E}">
        <p14:creationId xmlns:p14="http://schemas.microsoft.com/office/powerpoint/2010/main" val="2994006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81C7-B0E5-4581-9796-DAB5A62CC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Lying is Destructive            and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D2849-5D70-4E17-A69F-479E1BB0E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73" y="1908312"/>
            <a:ext cx="8801491" cy="4770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An Assault on Man</a:t>
            </a:r>
          </a:p>
          <a:p>
            <a:r>
              <a:rPr lang="en-US" sz="2800" dirty="0"/>
              <a:t>Eve – </a:t>
            </a:r>
            <a:r>
              <a:rPr lang="en-US" sz="2800" i="1" dirty="0"/>
              <a:t>Genesis 3:1-6</a:t>
            </a:r>
          </a:p>
          <a:p>
            <a:r>
              <a:rPr lang="en-US" sz="2800" dirty="0"/>
              <a:t>Corinthians – </a:t>
            </a:r>
            <a:r>
              <a:rPr lang="en-US" sz="2800" i="1" dirty="0"/>
              <a:t>2 Corinthians 11:1-4</a:t>
            </a:r>
          </a:p>
          <a:p>
            <a:r>
              <a:rPr lang="en-US" sz="2800" dirty="0"/>
              <a:t>Ananias and Sapphira – </a:t>
            </a:r>
            <a:r>
              <a:rPr lang="en-US" sz="2800" i="1" dirty="0"/>
              <a:t>Acts 5</a:t>
            </a:r>
          </a:p>
          <a:p>
            <a:pPr marL="0" indent="0">
              <a:buNone/>
            </a:pPr>
            <a:r>
              <a:rPr lang="en-US" sz="3200" b="1" dirty="0"/>
              <a:t>An Assault on God</a:t>
            </a:r>
          </a:p>
          <a:p>
            <a:r>
              <a:rPr lang="en-US" sz="2800" dirty="0"/>
              <a:t>False teaching – </a:t>
            </a:r>
            <a:r>
              <a:rPr lang="en-US" sz="2800" i="1" dirty="0"/>
              <a:t>Jude 3; Titus 2:11-14</a:t>
            </a:r>
          </a:p>
          <a:p>
            <a:r>
              <a:rPr lang="en-US" sz="2800" dirty="0"/>
              <a:t>Jesus’ death – </a:t>
            </a:r>
            <a:r>
              <a:rPr lang="en-US" sz="2800" i="1" dirty="0"/>
              <a:t>Mark 14:55-61a </a:t>
            </a:r>
            <a:r>
              <a:rPr lang="en-US" sz="2800" dirty="0"/>
              <a:t>(Temple); </a:t>
            </a:r>
            <a:r>
              <a:rPr lang="en-US" sz="2800" i="1" dirty="0"/>
              <a:t>Luke 23:1-2 </a:t>
            </a:r>
            <a:r>
              <a:rPr lang="en-US" sz="2800" dirty="0"/>
              <a:t>(Taxes)</a:t>
            </a:r>
          </a:p>
        </p:txBody>
      </p:sp>
    </p:spTree>
    <p:extLst>
      <p:ext uri="{BB962C8B-B14F-4D97-AF65-F5344CB8AC3E}">
        <p14:creationId xmlns:p14="http://schemas.microsoft.com/office/powerpoint/2010/main" val="328758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81C7-B0E5-4581-9796-DAB5A62CC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Lying is Against the nature of the New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D2849-5D70-4E17-A69F-479E1BB0E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73" y="1908312"/>
            <a:ext cx="8801491" cy="4770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Put Off the Old Man</a:t>
            </a:r>
          </a:p>
          <a:p>
            <a:r>
              <a:rPr lang="en-US" sz="2800" i="1" dirty="0"/>
              <a:t>John 8:44 – Lying is of Satan.</a:t>
            </a:r>
          </a:p>
          <a:p>
            <a:r>
              <a:rPr lang="en-US" sz="2800" i="1" dirty="0"/>
              <a:t>Colossians 3:8-10 – Lying is of the old man.</a:t>
            </a:r>
          </a:p>
          <a:p>
            <a:pPr marL="0" indent="0">
              <a:buNone/>
            </a:pPr>
            <a:r>
              <a:rPr lang="en-US" sz="3200" b="1" dirty="0"/>
              <a:t>Put On the New Man</a:t>
            </a:r>
          </a:p>
          <a:p>
            <a:r>
              <a:rPr lang="en-US" sz="2800" dirty="0"/>
              <a:t>Truth important in the church – </a:t>
            </a:r>
            <a:r>
              <a:rPr lang="en-US" sz="2800" i="1" dirty="0"/>
              <a:t>Colossians 3:9;                 Ephesians 4:25, 15</a:t>
            </a:r>
          </a:p>
          <a:p>
            <a:r>
              <a:rPr lang="en-US" sz="2800" dirty="0"/>
              <a:t>Truth important in relationship with God – </a:t>
            </a:r>
            <a:r>
              <a:rPr lang="en-US" sz="2800" i="1" dirty="0"/>
              <a:t>1 John 1:5-10</a:t>
            </a:r>
          </a:p>
        </p:txBody>
      </p:sp>
    </p:spTree>
    <p:extLst>
      <p:ext uri="{BB962C8B-B14F-4D97-AF65-F5344CB8AC3E}">
        <p14:creationId xmlns:p14="http://schemas.microsoft.com/office/powerpoint/2010/main" val="118455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1A643-CBD9-4C7D-8333-D720C5F71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“Do not lie to one another”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460DB4-1D6D-4286-B950-0ABA37817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Colossians 3:9</a:t>
            </a:r>
          </a:p>
        </p:txBody>
      </p:sp>
    </p:spTree>
    <p:extLst>
      <p:ext uri="{BB962C8B-B14F-4D97-AF65-F5344CB8AC3E}">
        <p14:creationId xmlns:p14="http://schemas.microsoft.com/office/powerpoint/2010/main" val="101111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19</TotalTime>
  <Words>1603</Words>
  <Application>Microsoft Office PowerPoint</Application>
  <PresentationFormat>On-screen Show (4:3)</PresentationFormat>
  <Paragraphs>137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Times New Roman</vt:lpstr>
      <vt:lpstr>Wingdings</vt:lpstr>
      <vt:lpstr>Banded</vt:lpstr>
      <vt:lpstr>Office Theme</vt:lpstr>
      <vt:lpstr>PowerPoint Presentation</vt:lpstr>
      <vt:lpstr>“Do not lie to one another”</vt:lpstr>
      <vt:lpstr>Lying is against the nature of God</vt:lpstr>
      <vt:lpstr>Lying is Destructive            and Evil</vt:lpstr>
      <vt:lpstr>Lying is Against the nature of the New man</vt:lpstr>
      <vt:lpstr>“Do not lie to one another”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not lie to one another”</dc:title>
  <dc:creator>Stan Cox</dc:creator>
  <cp:lastModifiedBy>Stan Cox</cp:lastModifiedBy>
  <cp:revision>3</cp:revision>
  <dcterms:created xsi:type="dcterms:W3CDTF">2018-06-22T18:01:34Z</dcterms:created>
  <dcterms:modified xsi:type="dcterms:W3CDTF">2018-06-22T18:21:19Z</dcterms:modified>
</cp:coreProperties>
</file>