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  <p:sldMasterId id="2147483706" r:id="rId2"/>
  </p:sldMasterIdLst>
  <p:notesMasterIdLst>
    <p:notesMasterId r:id="rId11"/>
  </p:notesMasterIdLst>
  <p:sldIdLst>
    <p:sldId id="263" r:id="rId3"/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02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A996DD-353F-4B47-AD92-48879C9EEA16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837B2-7124-4960-97E8-391B5C1E1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81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 Commandments Are Not Burdensome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John 5:3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John 5:3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says that the commandments of the Lord aren’t burdensome. John had to write this because there was an obvious view of the Lord’s commandments that they were indeed burdensome.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seems that the aversion people have toward authority, and the Law of Christ rests on the idea that His commandments are a burden.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Christians should not view His commandments in this way.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 might they seem to be burdensome?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3837B2-7124-4960-97E8-391B5C1E13C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409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 might they seem to be burdensome?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Misunderstanding of Their Purpose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view of the Jews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Romans 2:17, 23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make their boast in the law.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Romans 3:20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seek to be justified by the law.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Romans 10:3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seek to establish own righteousness.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Philippians 3:9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(Paul speaking of self) – righteousness from the law.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attempted to MERIT righteousness by the keeping of the law.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Consequence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self-righteousness: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“seeking to establish their own righteousness” (Romans 10:3).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Pharisee and Tax collector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Luke 18:9-12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“fast twice a week”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Law only required fasting on the annual Day of Atonement.</a:t>
            </a: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“give tithes of all that I possess”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beyond what the Law required – income.</a:t>
            </a: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 boasting was upon his own righteousness in going BEYOND what the Law even required!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Matthew 23:1-4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scribes and Pharisees not only disobeyed the Law that they taught, but they bound beyond what it taught.</a:t>
            </a: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1-2)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They are the teachers of the Law of Moses. (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However, they went further and USURPED the role of LAW GIVER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3)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They are hypocrites – do what they say, not do – insofar as the Law actually requires.</a:t>
            </a: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4)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Added traditions to the Law which they bound on others, but did not do themselves.</a:t>
            </a:r>
          </a:p>
          <a:p>
            <a:pPr marL="2514600" marR="0" lvl="5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Traditions served as a safeguard to keeping the law.</a:t>
            </a:r>
          </a:p>
          <a:p>
            <a:pPr marL="2514600" marR="0" lvl="5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Matthew 15:1-3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traditions had the opposite effect.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Deuteronomy 4:2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immediately were wrong by nature)</a:t>
            </a:r>
          </a:p>
          <a:p>
            <a:pPr marL="2514600" marR="0" lvl="5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These burdens on top of the Law were hard to bear to the extent that they themselves did not observe them.</a:t>
            </a:r>
          </a:p>
          <a:p>
            <a:pPr marL="2514600" marR="0" lvl="5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Then, they made others feel bad for not keeping them – RESULT – commandments seem to be burdensome.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Judaizers: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15:1, 24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seeking to bind something the law of Christ does not bind – circumcision.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15:19-20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James’ conclusion after Peter, Paul, and Barnabas showed the Law of Moses was not binding: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“not trouble them”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with more than they should be concerned about.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28-29)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No greater burden than necessary.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30-31)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After hearing such, they were encouraged.</a:t>
            </a: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Before, were likely very discouraged.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Commandments seemed burdensome because of the additions from the Judaizers.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Commandments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not a tally system of righteousness: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3837B2-7124-4960-97E8-391B5C1E13C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361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Commandments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not a tally system of righteousness: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Romans 7:12-14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Law of Moses was good, and spiritual. Meant to lead its subjects in spiritual life.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Timothy 3:15-17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Paul told Timothy they made him wise for salvation.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NOTE: They are meant to be kept, but when viewed like the Pharisees, seem more like a burden than a blessing.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Lacking the Correct Approach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3837B2-7124-4960-97E8-391B5C1E13C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5978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Lacking the Correct Approach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we holding on to sin?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we are trying to hold on to sin, and keep the Lord’s commandments, we assign ourselves an impossible task.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James 1:21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In order to be doers of the word, we must lay aside our sin. 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Matthew 6:22-23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We must not be letting in darkness with the light, or we will become darkness.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“good”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haplous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single.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vision must not be split, but focused.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24)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We cannot serve two masters!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Keeping them out of love: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John 5:3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love of God is keeping His commandments.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Successful keeping of God’s commandments is predicated upon our love for Him.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John 14:15, 21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intimately related. Almost synonymous.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John 4:9-10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When we comprehend, and come to appreciate what God and Christ have done for us, keeping commandments becomes much easier.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Matthew 22:36-40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Loving God includes keeping His commandments.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Like our love for physical parents, our growing love for God makes His commandments less burdensome.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Keeping them in faith: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3837B2-7124-4960-97E8-391B5C1E13C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3185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Keeping them in faith: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we don’t trust that God’s commandments can be kept, and we can abstain from sin, we will utterly fail.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John 5:3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positive – commandments aren’t burdensome.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Corinthians 10:13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negative – no temptations are too great.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Children of Israel: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Deuteronomy 7:16-19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Command to destroy the nations given with a reason for faith/trust.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after the failure of the previous generation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Numbers 13:30-31.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Disciples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Luke 17:1-6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1-4)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Don’t cause offenses, and forgive offenses.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5)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Increase our faith – to do what Jesus commanded.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6)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If you have faith, you can do it.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Romans 10:17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faith comes by studying God’s word – i.e. if God said to do it, we must trust we can do it.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commandments of God are not burdensome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Are Not Burdensome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3837B2-7124-4960-97E8-391B5C1E13C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4450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Are Not Burdensome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are a Blessing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God’s commands give us wisdom, guidance, and purpose: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Jeremiah 10:23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not in man to direct own steps.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“Your word is a lamp to my feet and a light to my path” (Psalm 119:105).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Deuteronomy 4:5-8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For Israel in going into Canaan: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would stand out from the rest if they kept God’s commandments.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7)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Access to God’s aid is through faithful obedience to Him.</a:t>
            </a: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we’re faithful to Him, we can cast all our cares upon Him, and He will aid us.</a:t>
            </a: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Philippians 4:6-7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The result of access to God through faithfulness is peace.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Ecclesiastes 12:13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whole purpose of man – therefore, the greatest fulfillment is in doing God’s will.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Christ’s commands lift the burden of sin: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Matthew 11:28-30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yoke of Satan, and the burden of sin is far greater than that of Jesus’.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Burden of sin lifted as we submit to God’s conditions of forgiveness.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Revelation 22:14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Those who do God’s commandments are given life.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14:21, 23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When we love Jesus/God by keeping His commandments, He makes His home with us.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commands of Jesus are a blessing to us, and we should view them as such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Should Delight in Them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Psalm 119:92-93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Because the Psalmist delighted in God’s law, he received life.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Psalm 1: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1-2)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We should delight in God’s word, not sinfulness.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3-4)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Such leads to stability.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5-6)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Such leads to standing righteous in the judgment = entrance into heaven.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3837B2-7124-4960-97E8-391B5C1E13C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4255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must refuse the view of Christ’s commandments as burdensome.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must approach them in a way which is pleasing to God, and beneficial to ourselves.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Christ does not burden us with His commands, but blesses us.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3837B2-7124-4960-97E8-391B5C1E13C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617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8976B-B900-451E-A248-5006243995F2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1BC624AB-70C0-4E8A-822B-68FD91C5A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089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8976B-B900-451E-A248-5006243995F2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BC624AB-70C0-4E8A-822B-68FD91C5A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5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8976B-B900-451E-A248-5006243995F2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BC624AB-70C0-4E8A-822B-68FD91C5A2B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025874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8976B-B900-451E-A248-5006243995F2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BC624AB-70C0-4E8A-822B-68FD91C5A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7314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8976B-B900-451E-A248-5006243995F2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BC624AB-70C0-4E8A-822B-68FD91C5A2B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24096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8976B-B900-451E-A248-5006243995F2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BC624AB-70C0-4E8A-822B-68FD91C5A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0165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8976B-B900-451E-A248-5006243995F2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624AB-70C0-4E8A-822B-68FD91C5A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2336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8976B-B900-451E-A248-5006243995F2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624AB-70C0-4E8A-822B-68FD91C5A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6526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DC85-752D-48DF-9C5E-A406AC4E736D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27E8A-536B-47F0-8877-8F10FD22B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0668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DC85-752D-48DF-9C5E-A406AC4E736D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27E8A-536B-47F0-8877-8F10FD22B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4524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DC85-752D-48DF-9C5E-A406AC4E736D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27E8A-536B-47F0-8877-8F10FD22B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469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8976B-B900-451E-A248-5006243995F2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624AB-70C0-4E8A-822B-68FD91C5A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7154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DC85-752D-48DF-9C5E-A406AC4E736D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27E8A-536B-47F0-8877-8F10FD22B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6745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DC85-752D-48DF-9C5E-A406AC4E736D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27E8A-536B-47F0-8877-8F10FD22B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0178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DC85-752D-48DF-9C5E-A406AC4E736D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27E8A-536B-47F0-8877-8F10FD22B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4810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DC85-752D-48DF-9C5E-A406AC4E736D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27E8A-536B-47F0-8877-8F10FD22B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173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DC85-752D-48DF-9C5E-A406AC4E736D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27E8A-536B-47F0-8877-8F10FD22B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3293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DC85-752D-48DF-9C5E-A406AC4E736D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27E8A-536B-47F0-8877-8F10FD22B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8925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DC85-752D-48DF-9C5E-A406AC4E736D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27E8A-536B-47F0-8877-8F10FD22B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3028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DC85-752D-48DF-9C5E-A406AC4E736D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27E8A-536B-47F0-8877-8F10FD22B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188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8976B-B900-451E-A248-5006243995F2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BC624AB-70C0-4E8A-822B-68FD91C5A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575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8976B-B900-451E-A248-5006243995F2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1BC624AB-70C0-4E8A-822B-68FD91C5A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531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8976B-B900-451E-A248-5006243995F2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1BC624AB-70C0-4E8A-822B-68FD91C5A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919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8976B-B900-451E-A248-5006243995F2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624AB-70C0-4E8A-822B-68FD91C5A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202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8976B-B900-451E-A248-5006243995F2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624AB-70C0-4E8A-822B-68FD91C5A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6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8976B-B900-451E-A248-5006243995F2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624AB-70C0-4E8A-822B-68FD91C5A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973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8976B-B900-451E-A248-5006243995F2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BC624AB-70C0-4E8A-822B-68FD91C5A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765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8976B-B900-451E-A248-5006243995F2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BC624AB-70C0-4E8A-822B-68FD91C5A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629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CDC85-752D-48DF-9C5E-A406AC4E736D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27E8A-536B-47F0-8877-8F10FD22B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670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06CD7-CF33-4B6B-A2AB-7BADE6A82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7018BA-1DFE-4E56-B7E1-CF586CC573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588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11B0A-2606-4DA7-968F-6BDEBA1CC0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His Commandments Are Not Burdensome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F46036-289A-4F3C-A73F-AE8995DA03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i="1" dirty="0"/>
              <a:t>1 John 5:3</a:t>
            </a:r>
          </a:p>
        </p:txBody>
      </p:sp>
    </p:spTree>
    <p:extLst>
      <p:ext uri="{BB962C8B-B14F-4D97-AF65-F5344CB8AC3E}">
        <p14:creationId xmlns:p14="http://schemas.microsoft.com/office/powerpoint/2010/main" val="4111071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C2721-E7CE-4FBE-9507-2CAF9608B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2415" y="253049"/>
            <a:ext cx="7026521" cy="1280890"/>
          </a:xfrm>
        </p:spPr>
        <p:txBody>
          <a:bodyPr/>
          <a:lstStyle/>
          <a:p>
            <a:r>
              <a:rPr lang="en-US" dirty="0"/>
              <a:t>Why might they seem to be burdensome?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3E225F-F567-4BA2-9F2D-2CAC1E99AC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1669774"/>
            <a:ext cx="7029307" cy="504907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4000" b="1" dirty="0"/>
              <a:t>Misunderstanding of Their Purpose</a:t>
            </a:r>
          </a:p>
          <a:p>
            <a:r>
              <a:rPr lang="en-US" sz="3500" dirty="0"/>
              <a:t>Jews:</a:t>
            </a:r>
          </a:p>
          <a:p>
            <a:pPr lvl="1"/>
            <a:r>
              <a:rPr lang="en-US" sz="3500" i="1" dirty="0"/>
              <a:t>Romans 2:17, 23; 3:20; 10:3</a:t>
            </a:r>
            <a:r>
              <a:rPr lang="en-US" sz="3500" dirty="0"/>
              <a:t> – boast in the law; seek to be justified by law; seek to establish their own righteousness.</a:t>
            </a:r>
          </a:p>
          <a:p>
            <a:pPr lvl="1"/>
            <a:r>
              <a:rPr lang="en-US" sz="3500" dirty="0"/>
              <a:t>Consequence – self-righteousness:</a:t>
            </a:r>
          </a:p>
          <a:p>
            <a:pPr lvl="2"/>
            <a:r>
              <a:rPr lang="en-US" sz="3500" i="1" dirty="0"/>
              <a:t>Luke 18:9-12 </a:t>
            </a:r>
            <a:r>
              <a:rPr lang="en-US" sz="3500" dirty="0"/>
              <a:t>– Pharisee and Tax-collector</a:t>
            </a:r>
          </a:p>
          <a:p>
            <a:pPr lvl="2"/>
            <a:r>
              <a:rPr lang="en-US" sz="3500" i="1" dirty="0"/>
              <a:t>Matthew 23:1-4 </a:t>
            </a:r>
            <a:r>
              <a:rPr lang="en-US" sz="3500" dirty="0"/>
              <a:t>– Bind heavy burdens.   (</a:t>
            </a:r>
            <a:r>
              <a:rPr lang="en-US" sz="3500" i="1" dirty="0"/>
              <a:t>cf. 15:1-3 </a:t>
            </a:r>
            <a:r>
              <a:rPr lang="en-US" sz="3500" dirty="0"/>
              <a:t>– traditions)</a:t>
            </a:r>
          </a:p>
          <a:p>
            <a:r>
              <a:rPr lang="en-US" sz="3500" dirty="0"/>
              <a:t>Judaizers:</a:t>
            </a:r>
          </a:p>
          <a:p>
            <a:pPr lvl="1"/>
            <a:r>
              <a:rPr lang="en-US" sz="3500" i="1" dirty="0"/>
              <a:t>Acts 15:1, 24 </a:t>
            </a:r>
            <a:r>
              <a:rPr lang="en-US" sz="3500" dirty="0"/>
              <a:t>– binding where Christ does not.</a:t>
            </a:r>
          </a:p>
          <a:p>
            <a:pPr lvl="1"/>
            <a:r>
              <a:rPr lang="en-US" sz="3500" dirty="0"/>
              <a:t>(</a:t>
            </a:r>
            <a:r>
              <a:rPr lang="en-US" sz="3500" i="1" dirty="0"/>
              <a:t>vv. 19-20, 28-31</a:t>
            </a:r>
            <a:r>
              <a:rPr lang="en-US" sz="3500" dirty="0"/>
              <a:t>) – conclusion not to overburden them. Result – encouraged.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318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C2721-E7CE-4FBE-9507-2CAF9608B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2415" y="253049"/>
            <a:ext cx="7026521" cy="1280890"/>
          </a:xfrm>
        </p:spPr>
        <p:txBody>
          <a:bodyPr/>
          <a:lstStyle/>
          <a:p>
            <a:r>
              <a:rPr lang="en-US" dirty="0"/>
              <a:t>Why might they seem to be burdensome?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3E225F-F567-4BA2-9F2D-2CAC1E99AC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1669774"/>
            <a:ext cx="7029307" cy="50490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b="1" dirty="0"/>
              <a:t>Misunderstanding of Their Purpose</a:t>
            </a:r>
          </a:p>
          <a:p>
            <a:r>
              <a:rPr lang="en-US" sz="2200" dirty="0"/>
              <a:t>Commandments:</a:t>
            </a:r>
          </a:p>
          <a:p>
            <a:pPr lvl="1"/>
            <a:r>
              <a:rPr lang="en-US" sz="2200" i="1" dirty="0"/>
              <a:t>Romans 7:12-14</a:t>
            </a:r>
            <a:r>
              <a:rPr lang="en-US" sz="2200" dirty="0"/>
              <a:t> – Meant to lead spiritually.</a:t>
            </a:r>
          </a:p>
          <a:p>
            <a:pPr lvl="1"/>
            <a:r>
              <a:rPr lang="en-US" sz="2200" i="1" dirty="0"/>
              <a:t>2 Timothy 3:15-17 </a:t>
            </a:r>
            <a:r>
              <a:rPr lang="en-US" sz="2200" dirty="0"/>
              <a:t>– Make wise for salvation.</a:t>
            </a:r>
          </a:p>
        </p:txBody>
      </p:sp>
    </p:spTree>
    <p:extLst>
      <p:ext uri="{BB962C8B-B14F-4D97-AF65-F5344CB8AC3E}">
        <p14:creationId xmlns:p14="http://schemas.microsoft.com/office/powerpoint/2010/main" val="459450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C2721-E7CE-4FBE-9507-2CAF9608B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2415" y="253049"/>
            <a:ext cx="7026521" cy="1280890"/>
          </a:xfrm>
        </p:spPr>
        <p:txBody>
          <a:bodyPr/>
          <a:lstStyle/>
          <a:p>
            <a:r>
              <a:rPr lang="en-US" dirty="0"/>
              <a:t>Why might they seem to be burdensome?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3E225F-F567-4BA2-9F2D-2CAC1E99AC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1669774"/>
            <a:ext cx="7029307" cy="50490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b="1" dirty="0"/>
              <a:t>Lacking the Correct Approach</a:t>
            </a:r>
            <a:endParaRPr lang="en-US" sz="2200" b="1" dirty="0"/>
          </a:p>
          <a:p>
            <a:r>
              <a:rPr lang="en-US" sz="2200" dirty="0"/>
              <a:t>Holding on to sin?</a:t>
            </a:r>
          </a:p>
          <a:p>
            <a:pPr lvl="1"/>
            <a:r>
              <a:rPr lang="en-US" sz="2200" i="1" dirty="0"/>
              <a:t>James 1:21 </a:t>
            </a:r>
            <a:r>
              <a:rPr lang="en-US" sz="2200" dirty="0"/>
              <a:t>– let it go!</a:t>
            </a:r>
          </a:p>
          <a:p>
            <a:pPr lvl="1"/>
            <a:r>
              <a:rPr lang="en-US" sz="2200" i="1" dirty="0"/>
              <a:t>Matthew 6:22-24 </a:t>
            </a:r>
            <a:r>
              <a:rPr lang="en-US" sz="2200" dirty="0"/>
              <a:t>– our vision must be single.</a:t>
            </a:r>
          </a:p>
          <a:p>
            <a:r>
              <a:rPr lang="en-US" sz="2200" dirty="0"/>
              <a:t>Keeping them out of love?</a:t>
            </a:r>
          </a:p>
          <a:p>
            <a:pPr lvl="1"/>
            <a:r>
              <a:rPr lang="en-US" sz="2200" i="1" dirty="0"/>
              <a:t>1 John 5:3 </a:t>
            </a:r>
            <a:r>
              <a:rPr lang="en-US" sz="2200" dirty="0"/>
              <a:t>– this is the love of God.                 (</a:t>
            </a:r>
            <a:r>
              <a:rPr lang="en-US" sz="2200" i="1" dirty="0"/>
              <a:t>cf. John 14:15, 21</a:t>
            </a:r>
            <a:r>
              <a:rPr lang="en-US" sz="2200" dirty="0"/>
              <a:t>)</a:t>
            </a:r>
          </a:p>
          <a:p>
            <a:pPr lvl="1"/>
            <a:r>
              <a:rPr lang="en-US" sz="2200" i="1" dirty="0"/>
              <a:t>1 John 4:9-10 </a:t>
            </a:r>
            <a:r>
              <a:rPr lang="en-US" sz="2200" dirty="0"/>
              <a:t>– love God because He loved us.</a:t>
            </a:r>
          </a:p>
          <a:p>
            <a:pPr lvl="1"/>
            <a:r>
              <a:rPr lang="en-US" sz="2200" i="1" dirty="0"/>
              <a:t>Matthew 22:36-40 </a:t>
            </a:r>
            <a:r>
              <a:rPr lang="en-US" sz="2200" dirty="0"/>
              <a:t>– greatest command.</a:t>
            </a:r>
          </a:p>
          <a:p>
            <a:pPr marL="0" indent="0">
              <a:buNone/>
            </a:pP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2583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C2721-E7CE-4FBE-9507-2CAF9608B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2415" y="253049"/>
            <a:ext cx="7026521" cy="1280890"/>
          </a:xfrm>
        </p:spPr>
        <p:txBody>
          <a:bodyPr/>
          <a:lstStyle/>
          <a:p>
            <a:r>
              <a:rPr lang="en-US" dirty="0"/>
              <a:t>Why might they seem to be burdensome?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3E225F-F567-4BA2-9F2D-2CAC1E99AC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1669774"/>
            <a:ext cx="7029307" cy="504907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500" b="1" dirty="0"/>
              <a:t>Lacking the Correct Approach</a:t>
            </a:r>
            <a:endParaRPr lang="en-US" sz="2200" b="1" dirty="0"/>
          </a:p>
          <a:p>
            <a:r>
              <a:rPr lang="en-US" sz="2200" dirty="0"/>
              <a:t>Keeping them in faith?</a:t>
            </a:r>
          </a:p>
          <a:p>
            <a:pPr lvl="1"/>
            <a:r>
              <a:rPr lang="en-US" sz="2200" dirty="0"/>
              <a:t>Trust in God that we can do what He requires – </a:t>
            </a:r>
            <a:r>
              <a:rPr lang="en-US" sz="2200" i="1" dirty="0"/>
              <a:t>1 John 5:3 </a:t>
            </a:r>
            <a:r>
              <a:rPr lang="en-US" sz="2200" dirty="0"/>
              <a:t>(Positive);                                   </a:t>
            </a:r>
            <a:r>
              <a:rPr lang="en-US" sz="2200" i="1" dirty="0"/>
              <a:t>1 Corinthians 10:13 </a:t>
            </a:r>
            <a:r>
              <a:rPr lang="en-US" sz="2200" dirty="0"/>
              <a:t>(Negative)</a:t>
            </a:r>
          </a:p>
          <a:p>
            <a:pPr lvl="1"/>
            <a:r>
              <a:rPr lang="en-US" sz="2200" dirty="0"/>
              <a:t>Israel:</a:t>
            </a:r>
          </a:p>
          <a:p>
            <a:pPr lvl="2"/>
            <a:r>
              <a:rPr lang="en-US" sz="2200" i="1" dirty="0"/>
              <a:t>Deuteronomy 7:16-19 </a:t>
            </a:r>
            <a:r>
              <a:rPr lang="en-US" sz="2200" dirty="0"/>
              <a:t>– remember God’s might. (</a:t>
            </a:r>
            <a:r>
              <a:rPr lang="en-US" sz="2200" i="1" dirty="0"/>
              <a:t>cf. Numbers 13:30-31</a:t>
            </a:r>
            <a:r>
              <a:rPr lang="en-US" sz="2200" dirty="0"/>
              <a:t>)</a:t>
            </a:r>
          </a:p>
          <a:p>
            <a:pPr lvl="1"/>
            <a:r>
              <a:rPr lang="en-US" sz="2200" dirty="0"/>
              <a:t>Disciples:</a:t>
            </a:r>
          </a:p>
          <a:p>
            <a:pPr lvl="2"/>
            <a:r>
              <a:rPr lang="en-US" sz="2200" i="1" dirty="0"/>
              <a:t>Luke 17:1-6 </a:t>
            </a:r>
            <a:r>
              <a:rPr lang="en-US" sz="2200" dirty="0"/>
              <a:t>– have faith as even a mustard seed.</a:t>
            </a:r>
          </a:p>
          <a:p>
            <a:pPr lvl="2"/>
            <a:r>
              <a:rPr lang="en-US" sz="2200" dirty="0"/>
              <a:t>Increase our faith? How? –                                      </a:t>
            </a:r>
            <a:r>
              <a:rPr lang="en-US" sz="2200" i="1" dirty="0"/>
              <a:t>cf. Romans 10:17</a:t>
            </a:r>
          </a:p>
        </p:txBody>
      </p:sp>
    </p:spTree>
    <p:extLst>
      <p:ext uri="{BB962C8B-B14F-4D97-AF65-F5344CB8AC3E}">
        <p14:creationId xmlns:p14="http://schemas.microsoft.com/office/powerpoint/2010/main" val="1311001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C2721-E7CE-4FBE-9507-2CAF9608B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2415" y="253049"/>
            <a:ext cx="7026521" cy="1280890"/>
          </a:xfrm>
        </p:spPr>
        <p:txBody>
          <a:bodyPr/>
          <a:lstStyle/>
          <a:p>
            <a:r>
              <a:rPr lang="en-US" dirty="0"/>
              <a:t>They Are Not Burdensome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3E225F-F567-4BA2-9F2D-2CAC1E99AC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1298713"/>
            <a:ext cx="7029307" cy="54201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b="1" dirty="0"/>
              <a:t>They Are A Blessing</a:t>
            </a:r>
          </a:p>
          <a:p>
            <a:r>
              <a:rPr lang="en-US" sz="2200" dirty="0"/>
              <a:t>Give us wisdom, guidance, and purpose:</a:t>
            </a:r>
          </a:p>
          <a:p>
            <a:pPr lvl="1"/>
            <a:r>
              <a:rPr lang="en-US" sz="2200" i="1" dirty="0"/>
              <a:t>Jeremiah 10:23 </a:t>
            </a:r>
            <a:r>
              <a:rPr lang="en-US" sz="2200" dirty="0"/>
              <a:t>– can’t direct ourselves.</a:t>
            </a:r>
          </a:p>
          <a:p>
            <a:pPr lvl="1"/>
            <a:r>
              <a:rPr lang="en-US" sz="2200" i="1" dirty="0"/>
              <a:t>Deuteronomy 4:5-8 </a:t>
            </a:r>
            <a:r>
              <a:rPr lang="en-US" sz="2200" dirty="0"/>
              <a:t>– Israel going into Canaan.</a:t>
            </a:r>
          </a:p>
          <a:p>
            <a:pPr lvl="1"/>
            <a:r>
              <a:rPr lang="en-US" sz="2200" i="1" dirty="0"/>
              <a:t>Ecclesiastes 12:13 </a:t>
            </a:r>
            <a:r>
              <a:rPr lang="en-US" sz="2200" dirty="0"/>
              <a:t>– the all of man.</a:t>
            </a:r>
          </a:p>
          <a:p>
            <a:r>
              <a:rPr lang="en-US" sz="2200" dirty="0"/>
              <a:t>Christ’s commands lift the burden of sin:</a:t>
            </a:r>
          </a:p>
          <a:p>
            <a:pPr lvl="1"/>
            <a:r>
              <a:rPr lang="en-US" sz="2200" i="1" dirty="0"/>
              <a:t>Matthew 11:28-30 </a:t>
            </a:r>
            <a:r>
              <a:rPr lang="en-US" sz="2200" dirty="0"/>
              <a:t>– burden easy, yoke light.</a:t>
            </a:r>
          </a:p>
          <a:p>
            <a:pPr lvl="1"/>
            <a:r>
              <a:rPr lang="en-US" sz="2200" i="1" dirty="0"/>
              <a:t>Revelation 22:14 </a:t>
            </a:r>
            <a:r>
              <a:rPr lang="en-US" sz="2200" dirty="0"/>
              <a:t>– blessed are they.</a:t>
            </a:r>
          </a:p>
          <a:p>
            <a:pPr lvl="1"/>
            <a:r>
              <a:rPr lang="en-US" sz="2200" i="1" dirty="0"/>
              <a:t>John 14:21, 23 </a:t>
            </a:r>
            <a:r>
              <a:rPr lang="en-US" sz="2200" dirty="0"/>
              <a:t>– fellowship with the Father and Son.</a:t>
            </a:r>
          </a:p>
          <a:p>
            <a:r>
              <a:rPr lang="en-US" sz="2200" dirty="0"/>
              <a:t>We should delight in them! – </a:t>
            </a:r>
            <a:r>
              <a:rPr lang="en-US" sz="2200" i="1" dirty="0"/>
              <a:t>Psalm 119:92-93; 1</a:t>
            </a:r>
          </a:p>
        </p:txBody>
      </p:sp>
    </p:spTree>
    <p:extLst>
      <p:ext uri="{BB962C8B-B14F-4D97-AF65-F5344CB8AC3E}">
        <p14:creationId xmlns:p14="http://schemas.microsoft.com/office/powerpoint/2010/main" val="579639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11B0A-2606-4DA7-968F-6BDEBA1CC0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His Commandments Are Not Burdensome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F46036-289A-4F3C-A73F-AE8995DA03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i="1" dirty="0"/>
              <a:t>1 John 5:3</a:t>
            </a:r>
          </a:p>
        </p:txBody>
      </p:sp>
    </p:spTree>
    <p:extLst>
      <p:ext uri="{BB962C8B-B14F-4D97-AF65-F5344CB8AC3E}">
        <p14:creationId xmlns:p14="http://schemas.microsoft.com/office/powerpoint/2010/main" val="3095641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31</TotalTime>
  <Words>1739</Words>
  <Application>Microsoft Office PowerPoint</Application>
  <PresentationFormat>On-screen Show (4:3)</PresentationFormat>
  <Paragraphs>155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Times New Roman</vt:lpstr>
      <vt:lpstr>Wingdings</vt:lpstr>
      <vt:lpstr>Wingdings 3</vt:lpstr>
      <vt:lpstr>Wisp</vt:lpstr>
      <vt:lpstr>Office Theme</vt:lpstr>
      <vt:lpstr>PowerPoint Presentation</vt:lpstr>
      <vt:lpstr>His Commandments Are Not Burdensome</vt:lpstr>
      <vt:lpstr>Why might they seem to be burdensome?</vt:lpstr>
      <vt:lpstr>Why might they seem to be burdensome?</vt:lpstr>
      <vt:lpstr>Why might they seem to be burdensome?</vt:lpstr>
      <vt:lpstr>Why might they seem to be burdensome?</vt:lpstr>
      <vt:lpstr>They Are Not Burdensome</vt:lpstr>
      <vt:lpstr>His Commandments Are Not Burdensome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 Commandments Are Not Burdensome</dc:title>
  <dc:creator>Stan Cox</dc:creator>
  <cp:lastModifiedBy>Stan Cox</cp:lastModifiedBy>
  <cp:revision>7</cp:revision>
  <dcterms:created xsi:type="dcterms:W3CDTF">2018-06-20T19:15:16Z</dcterms:created>
  <dcterms:modified xsi:type="dcterms:W3CDTF">2018-06-22T17:11:30Z</dcterms:modified>
</cp:coreProperties>
</file>