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226FB-15EB-4D1B-B808-7592D1CA0036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0C94E-2526-472D-B69F-846EEA4E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1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Silence of the Scriptures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function, if any, does silence have in Bible authority? (Permissive? Prohibitive?) Is there authority in silence to be respected?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end of a sermon, Thomas Campbell, a preacher in the restoration movement in the early 1800’s, said, “Where the Bible speaks, we speak; where the Bible is silent, we are silent.”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this approach to the Bible legitimate?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this concept based in Bible truth?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about the silence of the scriptures?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God’s Silence in Scripture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0C94E-2526-472D-B69F-846EEA4E7E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98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Institutionalism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Grounds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God didn’t say NOT to support human institutions with the Lord’s money, or NOT to develop a central institution separate from the church to further evangelism.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never indicated a desire for such either.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not a command, direct statement, example, or necessary implication in all the NT which would indicate otherwise.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the Bible say?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of the Lord’s money: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Benevolence for needy saints: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15:26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of Evangelists (from local congregation to individual):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Philippians 4:14-16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Carrying out the work of the church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evangelism, edification, benevolence.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Evangelistic efforts authorized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nothing greater than the local church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1 Thessalonians 1:8; Acts 8:3-4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else will we include?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0C94E-2526-472D-B69F-846EEA4E7E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4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else will we include?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Catholic traditions – burning incense, sprinkling babies, counting beads, kissing the Pope’s toe, the Pope, etc.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limit we place on the things we practice on the basis of silence – because God didn’t say not to – is arbitrary. The logical progression of such an approach to scripture has no end.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Silence does not permit!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0C94E-2526-472D-B69F-846EEA4E7E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44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Whatever we do must be done with authority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Colossians 3:17).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scripture is sufficient for our servitude before God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2 Timothy 3:16-17).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we do not have generic or specific authority given through declaration, approved example, or necessary implication then there is no authority at all.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0C94E-2526-472D-B69F-846EEA4E7E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30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Silence of the Scriptures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function, if any, does silence have in Bible authority? (Permissive? Prohibitive?) Is there authority in silence to be respected?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end of a sermon, Thomas Campbell, a preacher in the restoration movement in the early 1800’s, said, “Where the Bible speaks, we speak; where the Bible is silent, we are silent.”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this approach to the Bible legitimate?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this concept based in Bible truth?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about the silence of the scriptures?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God’s Silence in Scripture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0C94E-2526-472D-B69F-846EEA4E7E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44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God’s Silence in Scripture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 Testament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Deuteronomy 29:29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function of revelation.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Revealed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that you may do all.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i.e. until revealed.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Implication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what is not revealed, i.e. disclosed by God to observe (negatively or positively), belongs to God,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i.e. is not a matter of our prerogative to do, or not do.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Deuteronomy 4:2; 12:32; Proverbs 30:5-6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since a command is revealed, and that not revealed is God’s, adding to the commands God has revealed is prohibited.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Nadab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Abihu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Leviticus 10:1-3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not commanded them – result?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fire devoured them.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3)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 not regarded as holy, nor glorified.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added to…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Numbers 20:7-8, 11-12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told to speak, but struck – result?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12)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not enter promised land.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12)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did not hallow God – regard Him as holy.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added to –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Exodus 17:6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God said strike) – however, now in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God WAS SILENT ABOUT STRIKING.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David (transporting the ark)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Chronicles 13:7, 9-12; 15:13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did not follow proper order – result?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(13:10)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God’s anger aroused.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Exodus 25:12-14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 gave instructions on the transportation of the ark.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added to – He SAID NOTHING about a cart.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David and Nathan (request to build God a house)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Samuel 7:2-3, 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Nathan gave consent when God was silent – result? – God showed such was unauthorized.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Testament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0C94E-2526-472D-B69F-846EEA4E7E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2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Testament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Peter 4:11a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only speak as God speaks.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Another way of saying, “Speak where the Bible speaks, and keep silent where the Bible is silent.”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Speaks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laleo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̄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talk, i.e. utter words (Strong).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Oracles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an utterance.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Implication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if you must speak where God speaks when you speak,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you must not speak where God does not speak when you speak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4:6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don’t think beyond the written word.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and Apollos merely built upon the foundation of Christ, i.e. the message of the cross revealed by God.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message was not a newfangled philosophy.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Beyond what is written = what is not written = where there is silence.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John 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 is not with the one in the realm of silence.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“Anyone who goes too far” (NASB).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“Everyone who goes on ahead” (ESV).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Tradition of the Elders –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15:2-3, 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commandment of men, not of God – God was SILENT about that – result? – Vain worship.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Luke 20:4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from heaven or men.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men, then not from heaven – i.e. heaven was silent on the matter.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Circumcision is Not to be Bound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15:24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(reason for sending letter/decrees) – binding circumcision? – not commanded – result? – Unauthorized practice.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Hebrew Writer’s Argument for Christ’s Superiority to Angels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Hebrews 1:5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Jesus is Son, but the angels are not.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Hebrew writer argued from silence concerning the superiority of Christ to angels.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called Him Son, but did not call the angels Son.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Christ’s Priesthood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Hebrews 7:14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Hebrew writer explains the need for Christ as High Priest, thus, the need for a change of law.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11)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Levitical priesthood not perfect, and another is needed.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12)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If there needs to be another priesthood, there needs to be another law. Why?: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13)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Christ belongs to a tribe that has not produced any priests. Why?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14)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Moses spoke nothing concerning a priesthood from Judah.</a:t>
            </a:r>
          </a:p>
          <a:p>
            <a:pPr marL="2514600" marR="0" lvl="5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Numbers 3:9-10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Levites, Aaron and sons.</a:t>
            </a:r>
          </a:p>
          <a:p>
            <a:pPr marL="2514600" marR="0" lvl="5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Hebrews 8:4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Christ could not and would not be a priest on earth according to the law.</a:t>
            </a:r>
          </a:p>
          <a:p>
            <a:pPr marL="2514600" marR="0" lvl="5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Nehemiah 7:63-63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some could not prove they were of Levi, thus, were not permitted to serve as priests.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Hebrew writer argued for the necessity of a change of law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silence prohibited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Jesus from serving as High Priest under the Old Law.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Silence has never been an acceptable source of authority.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Principle of Scriptural Silence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0C94E-2526-472D-B69F-846EEA4E7E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57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Principle of Scriptural Silence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Angles for Silence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Permissive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false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God didn’t say not to, so we can? (Childish – EX: child to parent.)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Prohibitive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 didn’t say to, so don’t.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Revelation and Silence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 of Judah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Jeremiah 7:28, 31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not obey, truth perished, because did something God was silent about: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“nor did it come into My heart”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how do we know what comes into God’s heart?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2:10-12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 has to reveal such.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3:3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Mystery because God has not revealed (been silent), but then revealed and made known (silence broken).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ONLY way we know God’s will, i.e. what is authorized, is for God to reveal such to us.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reality of claiming authority from silence, or without revelation: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0C94E-2526-472D-B69F-846EEA4E7E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41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reality of claiming authority from silence, or without revelation: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Colossians 2:20-23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from men = self-imposed religion.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“appearance of wisdom”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“Has not God made foolish the wisdom of this world?” (1 Corinthians 1:20)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“self-imposed religion”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ethelothrēskia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voluntary (arbitrary and unwarranted) piety (Strong).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thelo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̄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(to determine) and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thrēskeia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(ceremonial observance; worship).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determine worship – BUT WHO IS TO DETERMINE WORSHIP? GOD!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“voluntarily adopted ‘worship,’ whether unbidden or forbidden” (VINE – “unbidden” – undisclosed, i.e. silent)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“voluntary, arbitrary worship, i.e. worship which one devises and prescribes for himself, contrary to the contents and nature of the faith which ought to be directed to Christ” (THAYER)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act on silence is to determine arbitrarily for self, and thus, without authority from God.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Acting without faith: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Hebrews 11:4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by faith, i.e. Cain did not have faith.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10:17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faith comes by hearing God’s word.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Cain operated on the silence of God, and such was not acceptable.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 authority implies silence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(things not specifically mentioned), and such excludes all other things. (If the word of God is silent on the matter, such is not authorized.)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Arguments Against Prohibitive Silence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0C94E-2526-472D-B69F-846EEA4E7E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4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Arguments Against Prohibitive Silence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Silence about the principle of silence?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“God’s silence is not a governing factor in matters pertaining to life and godliness. The whole idea of ‘silence,’ as those of the anti-instrumentalist position have used the term,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requires the interpretation of fallible men. If God did not say it, then how can we be sure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men have said what He meant, but did not say?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dare mortal men to take upon themselves to thus unauthorizedly speak for God?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(Given O. Blakely, “Banner of Truth,” July, 1996)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Firstly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Bible is not silent about the principle of silence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Hebrews 7:14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Secondly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this argument proves our point – if the silence principle is wrong to appeal to because God has been silent about it, then anything is wrong to practice which God has said nothing about.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Prohibitive paralysis?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0C94E-2526-472D-B69F-846EEA4E7E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5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Prohibitive paralysis?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a lot of things we do, that if silence prohibits, we all of the sudden cannot do because the Bible is silent on the matter.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EX: song books, LS supplies, church building, pews.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 – generic authority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whatever is necessary or expedient in carrying out an authorized action is included. (EX: Noah – tools)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Practices Which Appeal to Silence for Authority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0C94E-2526-472D-B69F-846EEA4E7E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73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Practices Which Appeal to Silence for Authority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Instrumental Music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Grounds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 didn’t say NOT to use instruments in worship.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never said TO use instruments either.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OT – instruments are specifically mentioned.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are they specifically mentioned in the NT? – They aren’t.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thing mentioned for music worship is singing: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Command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5:19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(“speaking”; “singing”);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Colossians 3:16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(“singing”)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26:30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(“sung”);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 14:26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(“sung”);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16:25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(“sang”);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15:9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(“sing”);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14:15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(“sing”);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Hebrews 2:12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(“sing”);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5:13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(“sing”)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God did not mention in any way His desire for mechanical instruments, who are we to add them to worship?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Institutionalism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0C94E-2526-472D-B69F-846EEA4E7E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5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FDEA-0774-46B3-850B-6D81F5A2FDC6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5106-74C5-4FA2-9010-7665A1A90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3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FDEA-0774-46B3-850B-6D81F5A2FDC6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5106-74C5-4FA2-9010-7665A1A90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5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FDEA-0774-46B3-850B-6D81F5A2FDC6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5106-74C5-4FA2-9010-7665A1A90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8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FDEA-0774-46B3-850B-6D81F5A2FDC6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5106-74C5-4FA2-9010-7665A1A90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0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FDEA-0774-46B3-850B-6D81F5A2FDC6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5106-74C5-4FA2-9010-7665A1A90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1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FDEA-0774-46B3-850B-6D81F5A2FDC6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5106-74C5-4FA2-9010-7665A1A90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65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FDEA-0774-46B3-850B-6D81F5A2FDC6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5106-74C5-4FA2-9010-7665A1A90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6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FDEA-0774-46B3-850B-6D81F5A2FDC6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5106-74C5-4FA2-9010-7665A1A90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4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FDEA-0774-46B3-850B-6D81F5A2FDC6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5106-74C5-4FA2-9010-7665A1A90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7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FDEA-0774-46B3-850B-6D81F5A2FDC6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5106-74C5-4FA2-9010-7665A1A90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4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FDEA-0774-46B3-850B-6D81F5A2FDC6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5106-74C5-4FA2-9010-7665A1A90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5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6FDEA-0774-46B3-850B-6D81F5A2FDC6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E5106-74C5-4FA2-9010-7665A1A90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1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D0150-5B6B-4DDC-9E64-8A22C7636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40AD6-2974-438A-A7EC-0D27655B3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21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0CB80-1275-4F42-902B-D6DCF178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08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Practices Appealing to Silence for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13E3C-AEEC-4C04-9DCE-8EA5FBFBB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423" y="1425646"/>
            <a:ext cx="8697153" cy="52136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Instrumental Music</a:t>
            </a:r>
          </a:p>
          <a:p>
            <a:r>
              <a:rPr lang="en-US" sz="3200" dirty="0"/>
              <a:t>God didn’t say NOT to use mechanical instruments in worship.</a:t>
            </a:r>
          </a:p>
          <a:p>
            <a:r>
              <a:rPr lang="en-US" sz="3200" dirty="0"/>
              <a:t>What </a:t>
            </a:r>
            <a:r>
              <a:rPr lang="en-US" sz="3200" i="1" dirty="0"/>
              <a:t>did</a:t>
            </a:r>
            <a:r>
              <a:rPr lang="en-US" sz="3200" dirty="0"/>
              <a:t> God say?</a:t>
            </a:r>
          </a:p>
          <a:p>
            <a:pPr lvl="1"/>
            <a:r>
              <a:rPr lang="en-US" sz="3200" dirty="0"/>
              <a:t>Command – </a:t>
            </a:r>
            <a:r>
              <a:rPr lang="en-US" sz="3200" i="1" dirty="0"/>
              <a:t>Ephesians 5:19 </a:t>
            </a:r>
            <a:r>
              <a:rPr lang="en-US" sz="3200" dirty="0"/>
              <a:t>(“speaking”; “singing”); </a:t>
            </a:r>
            <a:r>
              <a:rPr lang="en-US" sz="3200" i="1" dirty="0"/>
              <a:t>Colossians 3:16 </a:t>
            </a:r>
            <a:r>
              <a:rPr lang="en-US" sz="3200" dirty="0"/>
              <a:t>(“singing”)</a:t>
            </a:r>
          </a:p>
          <a:p>
            <a:pPr lvl="1"/>
            <a:r>
              <a:rPr lang="en-US" sz="3200" dirty="0"/>
              <a:t>Example – </a:t>
            </a:r>
            <a:r>
              <a:rPr lang="en-US" sz="3200" i="1" dirty="0"/>
              <a:t>Matthew 26:30 </a:t>
            </a:r>
            <a:r>
              <a:rPr lang="en-US" sz="3200" dirty="0"/>
              <a:t>(“sung”); </a:t>
            </a:r>
            <a:r>
              <a:rPr lang="en-US" sz="3200" i="1" dirty="0"/>
              <a:t>Mark 14:26 </a:t>
            </a:r>
            <a:r>
              <a:rPr lang="en-US" sz="3200" dirty="0"/>
              <a:t>(“sung”); </a:t>
            </a:r>
            <a:r>
              <a:rPr lang="en-US" sz="3200" i="1" dirty="0"/>
              <a:t>Acts 16:25 </a:t>
            </a:r>
            <a:r>
              <a:rPr lang="en-US" sz="3200" dirty="0"/>
              <a:t>(“sang”);               </a:t>
            </a:r>
            <a:r>
              <a:rPr lang="en-US" sz="3200" i="1" dirty="0"/>
              <a:t>Romans 15:9 </a:t>
            </a:r>
            <a:r>
              <a:rPr lang="en-US" sz="3200" dirty="0"/>
              <a:t>(“sing”);   </a:t>
            </a:r>
            <a:r>
              <a:rPr lang="en-US" sz="3200" i="1" dirty="0"/>
              <a:t>1 Corinthians 14:15 </a:t>
            </a:r>
            <a:r>
              <a:rPr lang="en-US" sz="3200" dirty="0"/>
              <a:t>(“sing”); </a:t>
            </a:r>
            <a:r>
              <a:rPr lang="en-US" sz="3200" i="1" dirty="0"/>
              <a:t>Hebrews 2:12 </a:t>
            </a:r>
            <a:r>
              <a:rPr lang="en-US" sz="3200" dirty="0"/>
              <a:t>(“sing”); </a:t>
            </a:r>
            <a:r>
              <a:rPr lang="en-US" sz="3200" i="1" dirty="0"/>
              <a:t>James 5:13 </a:t>
            </a:r>
            <a:r>
              <a:rPr lang="en-US" sz="3200" dirty="0"/>
              <a:t>(“sing”)</a:t>
            </a:r>
          </a:p>
        </p:txBody>
      </p:sp>
    </p:spTree>
    <p:extLst>
      <p:ext uri="{BB962C8B-B14F-4D97-AF65-F5344CB8AC3E}">
        <p14:creationId xmlns:p14="http://schemas.microsoft.com/office/powerpoint/2010/main" val="385534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0CB80-1275-4F42-902B-D6DCF178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08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Practices Appealing to Silence for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13E3C-AEEC-4C04-9DCE-8EA5FBFBB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423" y="1425646"/>
            <a:ext cx="8697153" cy="52136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Instrumental Music</a:t>
            </a:r>
          </a:p>
          <a:p>
            <a:pPr marL="0" indent="0">
              <a:buNone/>
            </a:pPr>
            <a:r>
              <a:rPr lang="en-US" sz="3600" b="1" dirty="0"/>
              <a:t>Institutionalism</a:t>
            </a:r>
          </a:p>
          <a:p>
            <a:r>
              <a:rPr lang="en-US" sz="3200" dirty="0"/>
              <a:t>God didn’t say NOT to support human institutions, or NOT create an institution separate from the church for evangelism.</a:t>
            </a:r>
          </a:p>
          <a:p>
            <a:r>
              <a:rPr lang="en-US" sz="3200" dirty="0"/>
              <a:t>What did God say?</a:t>
            </a:r>
          </a:p>
          <a:p>
            <a:pPr lvl="1"/>
            <a:r>
              <a:rPr lang="en-US" sz="3200" b="1" dirty="0"/>
              <a:t>Benevolence for needy saints </a:t>
            </a:r>
            <a:r>
              <a:rPr lang="en-US" sz="3200" dirty="0"/>
              <a:t>– </a:t>
            </a:r>
            <a:r>
              <a:rPr lang="en-US" sz="3200" i="1" dirty="0"/>
              <a:t>Romans 15:26</a:t>
            </a:r>
          </a:p>
          <a:p>
            <a:pPr lvl="1"/>
            <a:r>
              <a:rPr lang="en-US" sz="3200" b="1" dirty="0"/>
              <a:t>Support of evangelists</a:t>
            </a:r>
            <a:r>
              <a:rPr lang="en-US" sz="3200" dirty="0"/>
              <a:t> – </a:t>
            </a:r>
            <a:r>
              <a:rPr lang="en-US" sz="3200" i="1" dirty="0"/>
              <a:t>Philippians 4:14-16</a:t>
            </a:r>
          </a:p>
          <a:p>
            <a:pPr lvl="1"/>
            <a:r>
              <a:rPr lang="en-US" sz="3200" b="1" dirty="0"/>
              <a:t>Carrying out the work of the church.</a:t>
            </a:r>
          </a:p>
          <a:p>
            <a:pPr lvl="1"/>
            <a:r>
              <a:rPr lang="en-US" sz="3200" b="1" dirty="0"/>
              <a:t>Evangelism by the church </a:t>
            </a:r>
            <a:r>
              <a:rPr lang="en-US" sz="3200" dirty="0"/>
              <a:t>–                                           </a:t>
            </a:r>
            <a:r>
              <a:rPr lang="en-US" sz="3200" i="1" dirty="0"/>
              <a:t>1 Thessalonians 1:8; Acts 8:3-4</a:t>
            </a:r>
          </a:p>
        </p:txBody>
      </p:sp>
    </p:spTree>
    <p:extLst>
      <p:ext uri="{BB962C8B-B14F-4D97-AF65-F5344CB8AC3E}">
        <p14:creationId xmlns:p14="http://schemas.microsoft.com/office/powerpoint/2010/main" val="19113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0CB80-1275-4F42-902B-D6DCF178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08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Practices Appealing to Silence for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13E3C-AEEC-4C04-9DCE-8EA5FBFBB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423" y="1425646"/>
            <a:ext cx="8697153" cy="5213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Instrumental Music</a:t>
            </a:r>
          </a:p>
          <a:p>
            <a:pPr marL="0" indent="0">
              <a:buNone/>
            </a:pPr>
            <a:r>
              <a:rPr lang="en-US" sz="3600" b="1" dirty="0"/>
              <a:t>Institutionalism</a:t>
            </a:r>
            <a:endParaRPr lang="en-US" sz="3200" b="1" i="1" dirty="0"/>
          </a:p>
          <a:p>
            <a:pPr marL="0" indent="0">
              <a:buNone/>
            </a:pPr>
            <a:r>
              <a:rPr lang="en-US" sz="3600" b="1" dirty="0"/>
              <a:t>What else will we include? How far will we go?</a:t>
            </a:r>
          </a:p>
          <a:p>
            <a:r>
              <a:rPr lang="en-US" sz="3200" dirty="0"/>
              <a:t>EX: Catholic traditions</a:t>
            </a:r>
          </a:p>
          <a:p>
            <a:r>
              <a:rPr lang="en-US" sz="3200" dirty="0"/>
              <a:t>Any limit placed upon what the silence of Scripture authorizes is arbitrary.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4400" b="1" dirty="0"/>
              <a:t>Silence does not permit!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5263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104CD-87F3-41FC-B348-5E41A4D48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7178" y="3030676"/>
            <a:ext cx="6589643" cy="2387600"/>
          </a:xfrm>
        </p:spPr>
        <p:txBody>
          <a:bodyPr>
            <a:prstTxWarp prst="textButton">
              <a:avLst/>
            </a:prstTxWarp>
            <a:normAutofit/>
          </a:bodyPr>
          <a:lstStyle/>
          <a:p>
            <a:r>
              <a:rPr lang="en-US" sz="7200" b="1" dirty="0">
                <a:ln w="28575"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The Silence of the</a:t>
            </a:r>
            <a:br>
              <a:rPr lang="en-US" sz="7200" b="1" dirty="0">
                <a:ln w="28575"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</a:br>
            <a:r>
              <a:rPr lang="en-US" sz="7200" b="1" dirty="0">
                <a:ln w="28575"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Scriptures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27A24A-0C98-48A1-98F6-EC74463A91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20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104CD-87F3-41FC-B348-5E41A4D48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7178" y="3030676"/>
            <a:ext cx="6589643" cy="2387600"/>
          </a:xfrm>
        </p:spPr>
        <p:txBody>
          <a:bodyPr>
            <a:prstTxWarp prst="textButton">
              <a:avLst/>
            </a:prstTxWarp>
            <a:normAutofit/>
          </a:bodyPr>
          <a:lstStyle/>
          <a:p>
            <a:r>
              <a:rPr lang="en-US" sz="7200" b="1" dirty="0">
                <a:ln w="28575"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The Silence of the</a:t>
            </a:r>
            <a:br>
              <a:rPr lang="en-US" sz="7200" b="1" dirty="0">
                <a:ln w="28575"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</a:br>
            <a:r>
              <a:rPr lang="en-US" sz="7200" b="1" dirty="0">
                <a:ln w="28575"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Scriptures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27A24A-0C98-48A1-98F6-EC74463A91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7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0CB80-1275-4F42-902B-D6DCF1789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0409CB-8464-423E-9AA9-21767AD30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14" y="1690689"/>
            <a:ext cx="6033771" cy="377110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317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0CB80-1275-4F42-902B-D6DCF178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1195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God’s Silence in Scripture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13E3C-AEEC-4C04-9DCE-8EA5FBFBB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423" y="1213612"/>
            <a:ext cx="8697153" cy="54257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Old Testament</a:t>
            </a:r>
          </a:p>
          <a:p>
            <a:r>
              <a:rPr lang="en-US" sz="3200" i="1" dirty="0"/>
              <a:t>Deuteronomy 29:29 </a:t>
            </a:r>
            <a:r>
              <a:rPr lang="en-US" sz="3200" dirty="0"/>
              <a:t>– things revealed and secret.</a:t>
            </a:r>
          </a:p>
          <a:p>
            <a:r>
              <a:rPr lang="en-US" sz="3200" i="1" dirty="0"/>
              <a:t>Deuteronomy 4:2; 12:32; Proverbs 30:5-6</a:t>
            </a:r>
            <a:r>
              <a:rPr lang="en-US" sz="3200" dirty="0"/>
              <a:t> – do not add to.</a:t>
            </a:r>
          </a:p>
          <a:p>
            <a:r>
              <a:rPr lang="en-US" sz="3200" dirty="0"/>
              <a:t>Examples:</a:t>
            </a:r>
          </a:p>
          <a:p>
            <a:pPr lvl="1"/>
            <a:r>
              <a:rPr lang="en-US" sz="3200" b="1" dirty="0" err="1"/>
              <a:t>Nadab</a:t>
            </a:r>
            <a:r>
              <a:rPr lang="en-US" sz="3200" b="1" dirty="0"/>
              <a:t> and </a:t>
            </a:r>
            <a:r>
              <a:rPr lang="en-US" sz="3200" b="1" dirty="0" err="1"/>
              <a:t>Abihu</a:t>
            </a:r>
            <a:r>
              <a:rPr lang="en-US" sz="3200" b="1" dirty="0"/>
              <a:t> </a:t>
            </a:r>
            <a:r>
              <a:rPr lang="en-US" sz="3200" dirty="0"/>
              <a:t>– </a:t>
            </a:r>
            <a:r>
              <a:rPr lang="en-US" sz="3200" i="1" dirty="0"/>
              <a:t>Leviticus 10:1-3</a:t>
            </a:r>
          </a:p>
          <a:p>
            <a:pPr lvl="1"/>
            <a:r>
              <a:rPr lang="en-US" sz="3200" b="1" dirty="0"/>
              <a:t>Moses</a:t>
            </a:r>
            <a:r>
              <a:rPr lang="en-US" sz="3200" dirty="0"/>
              <a:t> – </a:t>
            </a:r>
            <a:r>
              <a:rPr lang="en-US" sz="3200" i="1" dirty="0"/>
              <a:t>Numbers 20:7-12</a:t>
            </a:r>
          </a:p>
          <a:p>
            <a:pPr lvl="1"/>
            <a:r>
              <a:rPr lang="en-US" sz="3200" b="1" dirty="0"/>
              <a:t>David</a:t>
            </a:r>
            <a:r>
              <a:rPr lang="en-US" sz="3200" dirty="0"/>
              <a:t> (transporting the ark) –                                     </a:t>
            </a:r>
            <a:r>
              <a:rPr lang="en-US" sz="3200" i="1" dirty="0"/>
              <a:t>1 Chronicles 13:7-12; 15:13</a:t>
            </a:r>
          </a:p>
          <a:p>
            <a:pPr lvl="1"/>
            <a:r>
              <a:rPr lang="en-US" sz="3200" b="1" dirty="0"/>
              <a:t>David and Nathan</a:t>
            </a:r>
            <a:r>
              <a:rPr lang="en-US" sz="3200" dirty="0"/>
              <a:t> (request to build God a house) – </a:t>
            </a:r>
            <a:r>
              <a:rPr lang="en-US" sz="3200" i="1" dirty="0"/>
              <a:t>2 Samuel 7:2-7</a:t>
            </a:r>
          </a:p>
        </p:txBody>
      </p:sp>
    </p:spTree>
    <p:extLst>
      <p:ext uri="{BB962C8B-B14F-4D97-AF65-F5344CB8AC3E}">
        <p14:creationId xmlns:p14="http://schemas.microsoft.com/office/powerpoint/2010/main" val="239580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0CB80-1275-4F42-902B-D6DCF178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1195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God’s Silence in Scripture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13E3C-AEEC-4C04-9DCE-8EA5FBFBB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423" y="1213612"/>
            <a:ext cx="8697153" cy="5425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New Testament</a:t>
            </a:r>
          </a:p>
          <a:p>
            <a:r>
              <a:rPr lang="en-US" sz="3200" i="1" dirty="0"/>
              <a:t>1 Peter 4:11a </a:t>
            </a:r>
            <a:r>
              <a:rPr lang="en-US" sz="3200" dirty="0"/>
              <a:t>– speak as God speaks.</a:t>
            </a:r>
          </a:p>
          <a:p>
            <a:r>
              <a:rPr lang="en-US" sz="3200" i="1" dirty="0"/>
              <a:t>1 Corinthians 4:6; 2 John 9 </a:t>
            </a:r>
            <a:r>
              <a:rPr lang="en-US" sz="3200" dirty="0"/>
              <a:t>– do not go beyond.</a:t>
            </a:r>
          </a:p>
          <a:p>
            <a:r>
              <a:rPr lang="en-US" sz="3200" dirty="0"/>
              <a:t>Examples:</a:t>
            </a:r>
          </a:p>
          <a:p>
            <a:pPr lvl="1"/>
            <a:r>
              <a:rPr lang="en-US" sz="3200" b="1" dirty="0"/>
              <a:t>Tradition of the Elders </a:t>
            </a:r>
            <a:r>
              <a:rPr lang="en-US" sz="3200" dirty="0"/>
              <a:t>– </a:t>
            </a:r>
            <a:r>
              <a:rPr lang="en-US" sz="3200" i="1" dirty="0"/>
              <a:t>Matthew 15:2-3, 9</a:t>
            </a:r>
          </a:p>
          <a:p>
            <a:pPr lvl="1"/>
            <a:r>
              <a:rPr lang="en-US" sz="3200" b="1" dirty="0"/>
              <a:t>Circumcision not to be bound </a:t>
            </a:r>
            <a:r>
              <a:rPr lang="en-US" sz="3200" dirty="0"/>
              <a:t>– </a:t>
            </a:r>
            <a:r>
              <a:rPr lang="en-US" sz="3200" i="1" dirty="0"/>
              <a:t>Acts 15:24</a:t>
            </a:r>
          </a:p>
          <a:p>
            <a:pPr lvl="1"/>
            <a:r>
              <a:rPr lang="en-US" sz="3200" b="1" dirty="0"/>
              <a:t>Hebrews’ Argument for Christ’s Superiority to Angels </a:t>
            </a:r>
            <a:r>
              <a:rPr lang="en-US" sz="3200" dirty="0"/>
              <a:t>– </a:t>
            </a:r>
            <a:r>
              <a:rPr lang="en-US" sz="3200" i="1" dirty="0"/>
              <a:t>Hebrews 1:5</a:t>
            </a:r>
          </a:p>
          <a:p>
            <a:pPr lvl="1"/>
            <a:r>
              <a:rPr lang="en-US" sz="3200" b="1" dirty="0"/>
              <a:t>Christ’s Priesthood </a:t>
            </a:r>
            <a:r>
              <a:rPr lang="en-US" sz="3200" dirty="0"/>
              <a:t>– </a:t>
            </a:r>
            <a:r>
              <a:rPr lang="en-US" sz="3200" i="1" dirty="0"/>
              <a:t>Hebrews 7:11-14; 8:4</a:t>
            </a:r>
          </a:p>
        </p:txBody>
      </p:sp>
    </p:spTree>
    <p:extLst>
      <p:ext uri="{BB962C8B-B14F-4D97-AF65-F5344CB8AC3E}">
        <p14:creationId xmlns:p14="http://schemas.microsoft.com/office/powerpoint/2010/main" val="8151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0CB80-1275-4F42-902B-D6DCF178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08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The Principle of                Scriptural Silence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13E3C-AEEC-4C04-9DCE-8EA5FBFBB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423" y="1425646"/>
            <a:ext cx="8697153" cy="5213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Two Angles</a:t>
            </a:r>
          </a:p>
          <a:p>
            <a:r>
              <a:rPr lang="en-US" sz="3200" dirty="0"/>
              <a:t>Permissive – “God didn’t say NOT to, so we can.”</a:t>
            </a:r>
          </a:p>
          <a:p>
            <a:r>
              <a:rPr lang="en-US" sz="3200" dirty="0"/>
              <a:t>Prohibitive – “God didn’t say we could, so we can’t.”</a:t>
            </a:r>
          </a:p>
          <a:p>
            <a:pPr marL="0" indent="0">
              <a:buNone/>
            </a:pPr>
            <a:r>
              <a:rPr lang="en-US" sz="3600" b="1" dirty="0"/>
              <a:t>Revelation and Silence</a:t>
            </a:r>
          </a:p>
          <a:p>
            <a:r>
              <a:rPr lang="en-US" sz="3200" i="1" dirty="0"/>
              <a:t>Jeremiah 7:28, 31 </a:t>
            </a:r>
            <a:r>
              <a:rPr lang="en-US" sz="3200" dirty="0"/>
              <a:t>– did not come into God’s heart.</a:t>
            </a:r>
          </a:p>
          <a:p>
            <a:r>
              <a:rPr lang="en-US" sz="3200" i="1" dirty="0"/>
              <a:t>1 Corinthians 2:10-12; Ephesians 3:3 </a:t>
            </a:r>
            <a:r>
              <a:rPr lang="en-US" sz="3200" dirty="0"/>
              <a:t>– revelation is necessary to know what is in God’s heart.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8C5B91-099D-4D19-8EB4-9234979401B0}"/>
              </a:ext>
            </a:extLst>
          </p:cNvPr>
          <p:cNvCxnSpPr/>
          <p:nvPr/>
        </p:nvCxnSpPr>
        <p:spPr>
          <a:xfrm>
            <a:off x="535886" y="2319130"/>
            <a:ext cx="7886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61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0CB80-1275-4F42-902B-D6DCF178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08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The Principle of                Scriptural Silence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13E3C-AEEC-4C04-9DCE-8EA5FBFBB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423" y="1425646"/>
            <a:ext cx="8697153" cy="5213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Two Angles</a:t>
            </a:r>
          </a:p>
          <a:p>
            <a:r>
              <a:rPr lang="en-US" sz="3200" dirty="0"/>
              <a:t>Permissive – “God didn’t say NOT to, so we can.”</a:t>
            </a:r>
          </a:p>
          <a:p>
            <a:r>
              <a:rPr lang="en-US" sz="3200" dirty="0"/>
              <a:t>Prohibitive – “God didn’t say we could, so we can’t.”</a:t>
            </a:r>
          </a:p>
          <a:p>
            <a:pPr marL="0" indent="0">
              <a:buNone/>
            </a:pPr>
            <a:r>
              <a:rPr lang="en-US" sz="3600" b="1" dirty="0"/>
              <a:t>Revelation and Silence</a:t>
            </a:r>
          </a:p>
          <a:p>
            <a:r>
              <a:rPr lang="en-US" sz="3200" dirty="0"/>
              <a:t>Acting on the basis of silence:</a:t>
            </a:r>
          </a:p>
          <a:p>
            <a:pPr lvl="1"/>
            <a:r>
              <a:rPr lang="en-US" sz="3200" b="1" dirty="0"/>
              <a:t>Self-imposed religion</a:t>
            </a:r>
            <a:r>
              <a:rPr lang="en-US" sz="3200" dirty="0"/>
              <a:t> – </a:t>
            </a:r>
            <a:r>
              <a:rPr lang="en-US" sz="3200" i="1" dirty="0"/>
              <a:t>Colossians 2:20-23</a:t>
            </a:r>
          </a:p>
          <a:p>
            <a:pPr lvl="1"/>
            <a:r>
              <a:rPr lang="en-US" sz="3200" b="1" dirty="0"/>
              <a:t>Acting without faith </a:t>
            </a:r>
            <a:r>
              <a:rPr lang="en-US" sz="3200" dirty="0"/>
              <a:t>– </a:t>
            </a:r>
            <a:r>
              <a:rPr lang="en-US" sz="3200" i="1" dirty="0"/>
              <a:t>Hebrews 11:4;               Romans 10:17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80B659-E056-47CF-A20A-B7AB043051BA}"/>
              </a:ext>
            </a:extLst>
          </p:cNvPr>
          <p:cNvCxnSpPr/>
          <p:nvPr/>
        </p:nvCxnSpPr>
        <p:spPr>
          <a:xfrm>
            <a:off x="535886" y="2319130"/>
            <a:ext cx="7886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89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0CB80-1275-4F42-902B-D6DCF178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08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The Principle of                Scriptural Silence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13E3C-AEEC-4C04-9DCE-8EA5FBFBB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423" y="1425646"/>
            <a:ext cx="8697153" cy="52136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b="1" dirty="0"/>
              <a:t>Arguments Against Prohibitive Silence</a:t>
            </a:r>
          </a:p>
          <a:p>
            <a:r>
              <a:rPr lang="en-US" sz="3500" dirty="0"/>
              <a:t>Silence about the principle of silence?</a:t>
            </a:r>
          </a:p>
          <a:p>
            <a:pPr lvl="1"/>
            <a:r>
              <a:rPr lang="en-US" sz="3200" dirty="0"/>
              <a:t>“God’s silence is not a governing factor in matters pertaining to life and godliness. The whole idea of ‘silence,’ as those of the anti-instrumentalist position have used the term, </a:t>
            </a:r>
            <a:r>
              <a:rPr lang="en-US" sz="3200" b="1" dirty="0"/>
              <a:t>requires the interpretation of fallible men. If God did not say it, then how can we be sure</a:t>
            </a:r>
            <a:r>
              <a:rPr lang="en-US" sz="3200" dirty="0"/>
              <a:t> that men have said what He meant, but did not say? </a:t>
            </a:r>
            <a:r>
              <a:rPr lang="en-US" sz="3200" b="1" dirty="0"/>
              <a:t>How dare mortal men to take upon themselves to thus unauthorizedly speak for God?</a:t>
            </a:r>
            <a:r>
              <a:rPr lang="en-US" sz="3200" dirty="0"/>
              <a:t>” (Given O. Blakely, “Banner of Truth,” July, 1996)</a:t>
            </a:r>
          </a:p>
        </p:txBody>
      </p:sp>
    </p:spTree>
    <p:extLst>
      <p:ext uri="{BB962C8B-B14F-4D97-AF65-F5344CB8AC3E}">
        <p14:creationId xmlns:p14="http://schemas.microsoft.com/office/powerpoint/2010/main" val="423863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0CB80-1275-4F42-902B-D6DCF178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08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latin typeface="Bradley Hand ITC" panose="03070402050302030203" pitchFamily="66" charset="0"/>
              </a:rPr>
              <a:t>The Principle of                Scriptural Silence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13E3C-AEEC-4C04-9DCE-8EA5FBFBB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423" y="1425646"/>
            <a:ext cx="8697153" cy="5213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Arguments Against Prohibitive Silence</a:t>
            </a:r>
          </a:p>
          <a:p>
            <a:r>
              <a:rPr lang="en-US" sz="3200" dirty="0"/>
              <a:t>Silence about the principle of silence?</a:t>
            </a:r>
          </a:p>
          <a:p>
            <a:r>
              <a:rPr lang="en-US" sz="3200" dirty="0"/>
              <a:t>Prohibitive Paralysis?</a:t>
            </a:r>
          </a:p>
          <a:p>
            <a:pPr lvl="1"/>
            <a:r>
              <a:rPr lang="en-US" sz="3200" dirty="0"/>
              <a:t>If we cannot do something because God has been silent about it, then we are doing a lot of things without authority. If we must stop, then what can we do?</a:t>
            </a:r>
          </a:p>
          <a:p>
            <a:pPr lvl="1"/>
            <a:r>
              <a:rPr lang="en-US" sz="3200" b="1" dirty="0"/>
              <a:t>Generic authority </a:t>
            </a:r>
            <a:r>
              <a:rPr lang="en-US" sz="3200" dirty="0"/>
              <a:t>– whatever is necessary or incidental in carrying out the authorized action is included. (EX: Noah building the ark)</a:t>
            </a:r>
          </a:p>
        </p:txBody>
      </p:sp>
    </p:spTree>
    <p:extLst>
      <p:ext uri="{BB962C8B-B14F-4D97-AF65-F5344CB8AC3E}">
        <p14:creationId xmlns:p14="http://schemas.microsoft.com/office/powerpoint/2010/main" val="202276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</TotalTime>
  <Words>2747</Words>
  <Application>Microsoft Office PowerPoint</Application>
  <PresentationFormat>On-screen Show (4:3)</PresentationFormat>
  <Paragraphs>215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Bradley Hand ITC</vt:lpstr>
      <vt:lpstr>Calibri</vt:lpstr>
      <vt:lpstr>Calibri Light</vt:lpstr>
      <vt:lpstr>Times New Roman</vt:lpstr>
      <vt:lpstr>Wingdings</vt:lpstr>
      <vt:lpstr>Office Theme</vt:lpstr>
      <vt:lpstr>PowerPoint Presentation</vt:lpstr>
      <vt:lpstr>The Silence of the Scriptures</vt:lpstr>
      <vt:lpstr>PowerPoint Presentation</vt:lpstr>
      <vt:lpstr>God’s Silence in Scripture</vt:lpstr>
      <vt:lpstr>God’s Silence in Scripture</vt:lpstr>
      <vt:lpstr>The Principle of                Scriptural Silence</vt:lpstr>
      <vt:lpstr>The Principle of                Scriptural Silence</vt:lpstr>
      <vt:lpstr>The Principle of                Scriptural Silence</vt:lpstr>
      <vt:lpstr>The Principle of                Scriptural Silence</vt:lpstr>
      <vt:lpstr>Practices Appealing to Silence for Authority</vt:lpstr>
      <vt:lpstr>Practices Appealing to Silence for Authority</vt:lpstr>
      <vt:lpstr>Practices Appealing to Silence for Authority</vt:lpstr>
      <vt:lpstr>The Silence of the Scriptures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 Cox</dc:creator>
  <cp:lastModifiedBy>Stan Cox</cp:lastModifiedBy>
  <cp:revision>13</cp:revision>
  <dcterms:created xsi:type="dcterms:W3CDTF">2018-06-13T15:16:13Z</dcterms:created>
  <dcterms:modified xsi:type="dcterms:W3CDTF">2018-06-16T17:18:51Z</dcterms:modified>
</cp:coreProperties>
</file>