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62" r:id="rId2"/>
  </p:sldMasterIdLst>
  <p:sldIdLst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A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54B470D3-1118-4FEA-B924-0ED18996EB3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9144" y="4956048"/>
            <a:ext cx="2990088" cy="914400"/>
          </a:xfrm>
          <a:noFill/>
        </p:spPr>
        <p:txBody>
          <a:bodyPr wrap="square" rtlCol="0">
            <a:spAutoFit/>
          </a:bodyPr>
          <a:lstStyle>
            <a:lvl1pPr>
              <a:defRPr lang="en-US" sz="4200" dirty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DF43DBE-1114-462A-AF6F-E692A9268B87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444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70D3-1118-4FEA-B924-0ED18996EB3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3DBE-1114-462A-AF6F-E692A9268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7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70D3-1118-4FEA-B924-0ED18996EB3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3DBE-1114-462A-AF6F-E692A9268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54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70D3-1118-4FEA-B924-0ED18996EB3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3DBE-1114-462A-AF6F-E692A9268B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6779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70D3-1118-4FEA-B924-0ED18996EB3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3DBE-1114-462A-AF6F-E692A9268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16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70D3-1118-4FEA-B924-0ED18996EB3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3DBE-1114-462A-AF6F-E692A9268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68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70D3-1118-4FEA-B924-0ED18996EB3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3DBE-1114-462A-AF6F-E692A9268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99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70D3-1118-4FEA-B924-0ED18996EB3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3DBE-1114-462A-AF6F-E692A9268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99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70D3-1118-4FEA-B924-0ED18996EB3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3DBE-1114-462A-AF6F-E692A9268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81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7A08-D392-4973-B1B5-71C0F01F6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F06E14-9CEC-4172-9862-53E38769F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0D526-D86B-457A-B0BF-58EC1D48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4D4-8C72-4F61-9BD0-9FE0C3D0A8A1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6F091-9834-4B72-9620-B778A196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5D344-0480-48D9-8F20-BA4AAC315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36CD-F2D7-4090-B6CB-CFCBCE16D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14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98A82-B44B-49A9-8C50-1D2C315D8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D3C6F-041E-4AFF-9DB3-2097D5ABF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17ABA-5369-4B73-872C-5C0C1F9FF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4D4-8C72-4F61-9BD0-9FE0C3D0A8A1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C7B5F-BF5B-4BD8-B5E8-280B69833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AAC8E-AB66-4D3C-B788-0EBE0B1E2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36CD-F2D7-4090-B6CB-CFCBCE16D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4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70D3-1118-4FEA-B924-0ED18996EB3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3DBE-1114-462A-AF6F-E692A9268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33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86889-6A5F-4EBE-B82F-98ED5EBF7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84CE5-E876-4DAC-BD97-C81ECC573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CA3AE-A864-4241-A4FB-0515CA95E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4D4-8C72-4F61-9BD0-9FE0C3D0A8A1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0950B-4D32-42E2-AC91-795C15991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C6B29-7F85-4701-AECC-150B58DB6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36CD-F2D7-4090-B6CB-CFCBCE16D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091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C35D1-951B-4B09-8D87-0EB3CBE3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0DFA9-7066-4B5A-B4F9-145121D7A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0105BD-8CF2-4D3B-84E8-369603BD8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F3548-7063-47DC-8D7B-393B76733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4D4-8C72-4F61-9BD0-9FE0C3D0A8A1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6C90C-2CF4-49CD-9E20-CA49380C9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62B47-EFDD-4624-B0BF-87CC5E04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36CD-F2D7-4090-B6CB-CFCBCE16D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56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87925-B40E-40B2-B238-C0E3E966A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7C505-F25A-4B9D-A528-7315C4D02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3FD5A-7FDE-4308-BF3A-198C903E3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0CC032-5474-4B1B-B9AD-66767C53E4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696949-41CF-44A0-80B2-F51F870E32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792DEF-FA53-4B36-8C58-EFC3AB5AC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4D4-8C72-4F61-9BD0-9FE0C3D0A8A1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022AA2-4DD8-4AED-815E-1914A595F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D47752-4765-4772-893B-325FFDEC2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36CD-F2D7-4090-B6CB-CFCBCE16D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392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C50C4-EE30-4853-80C0-7D646A518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14B513-9FB7-4749-B22E-978C36ADC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4D4-8C72-4F61-9BD0-9FE0C3D0A8A1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314F95-6E49-4931-ABE6-25D6F9B35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2D1453-5E95-4505-B91E-45D9CF85E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36CD-F2D7-4090-B6CB-CFCBCE16D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000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620DFD-BDB8-427A-AC10-86600A175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4D4-8C72-4F61-9BD0-9FE0C3D0A8A1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0CF2CC-DF0F-45DC-B2EA-684CFB214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3E7171-A9D8-4095-916B-447BFECC9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36CD-F2D7-4090-B6CB-CFCBCE16D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312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7AA5D-115A-4242-A338-629F1E0E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57F86-3893-4318-86C5-946A4FD60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A611E-4832-4862-AC4F-EC8303BC6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A13936-7D55-40CA-A1D0-95CE1E0E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4D4-8C72-4F61-9BD0-9FE0C3D0A8A1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8F7535-4D3A-4488-8B14-2A9791AA6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71724-A60C-47C5-AD95-7417474BB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36CD-F2D7-4090-B6CB-CFCBCE16D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376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25CD3-4BD7-427C-A678-6E99A07A6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35A813-DCC7-43B8-A5F5-181E7A465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2EDDF-10C7-4CCA-9510-25E82301D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33DAE-4D16-4585-B51B-3C9A4092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4D4-8C72-4F61-9BD0-9FE0C3D0A8A1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5BFEB7-59F7-4E30-8005-0BC5A30EB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2FBEF-4CBB-4C16-B5F3-2448E5425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36CD-F2D7-4090-B6CB-CFCBCE16D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712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2C157-69EB-4420-BDBC-33EFEC285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1D5E80-2B02-44FD-BA4A-25873F8CF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B50F8-9342-4FC7-8B92-F4EE96D1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4D4-8C72-4F61-9BD0-9FE0C3D0A8A1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D48AE-88EE-477A-A095-12FA5746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395CF-0456-43C2-859A-758B1893F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36CD-F2D7-4090-B6CB-CFCBCE16D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394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F44B05-937B-4893-A0C6-AF19DED0B1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9E69E-695C-4A92-99D3-90364BB69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42C05-B78E-423F-AB85-F901EE98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4D4-8C72-4F61-9BD0-9FE0C3D0A8A1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1604D-55C2-485D-942F-F70EABC12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3EF7D-97AA-4A0D-9323-DD98F2B9F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E36CD-F2D7-4090-B6CB-CFCBCE16D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3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70D3-1118-4FEA-B924-0ED18996EB3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3DBE-1114-462A-AF6F-E692A9268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5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70D3-1118-4FEA-B924-0ED18996EB3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3DBE-1114-462A-AF6F-E692A9268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1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70D3-1118-4FEA-B924-0ED18996EB3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3DBE-1114-462A-AF6F-E692A9268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4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70D3-1118-4FEA-B924-0ED18996EB3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3DBE-1114-462A-AF6F-E692A9268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7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70D3-1118-4FEA-B924-0ED18996EB3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3DBE-1114-462A-AF6F-E692A9268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6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70D3-1118-4FEA-B924-0ED18996EB3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3DBE-1114-462A-AF6F-E692A9268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6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70D3-1118-4FEA-B924-0ED18996EB3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3DBE-1114-462A-AF6F-E692A9268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1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54B470D3-1118-4FEA-B924-0ED18996EB3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FDF43DBE-1114-462A-AF6F-E692A9268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7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>
              <a:lumMod val="60000"/>
              <a:lumOff val="4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3B9C38-CF7B-4B35-9088-57CED8379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73AC6-728C-4FC7-A5F1-C27EB9632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AB786-A2B0-4E87-9D4E-837662BF49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4D4D4-8C72-4F61-9BD0-9FE0C3D0A8A1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62623-FF0F-4C62-9004-E6E93FFC5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E9F07-09E0-4AF1-8392-D27E0332FD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E36CD-F2D7-4090-B6CB-CFCBCE16D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1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930CA-479C-4CD0-A78E-028E88EF0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59C4E-1FC2-4CB5-BA80-2BFAB28D1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2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41CF1-351B-4211-8F8E-8CDCAC929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Be an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38EFAD-9FFA-4B54-BED4-601E6AB9C0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i="1" dirty="0"/>
              <a:t>1 Timothy 4:12</a:t>
            </a:r>
          </a:p>
        </p:txBody>
      </p:sp>
    </p:spTree>
    <p:extLst>
      <p:ext uri="{BB962C8B-B14F-4D97-AF65-F5344CB8AC3E}">
        <p14:creationId xmlns:p14="http://schemas.microsoft.com/office/powerpoint/2010/main" val="256358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C115F-7592-4477-B6D1-1FC494A55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1" y="0"/>
            <a:ext cx="7797662" cy="1151965"/>
          </a:xfrm>
        </p:spPr>
        <p:txBody>
          <a:bodyPr/>
          <a:lstStyle/>
          <a:p>
            <a:r>
              <a:rPr lang="en-US" sz="3200" i="1" dirty="0"/>
              <a:t>“be an example to the believers in…”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4C09617-2B1B-4D79-8BCD-D610F06E3838}"/>
              </a:ext>
            </a:extLst>
          </p:cNvPr>
          <p:cNvSpPr txBox="1">
            <a:spLocks/>
          </p:cNvSpPr>
          <p:nvPr/>
        </p:nvSpPr>
        <p:spPr>
          <a:xfrm>
            <a:off x="119478" y="818461"/>
            <a:ext cx="8587408" cy="48269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3600" b="1" u="sng" dirty="0">
                <a:latin typeface="Calibri" panose="020F0502020204030204"/>
              </a:rPr>
              <a:t>Word</a:t>
            </a:r>
          </a:p>
          <a:p>
            <a:pPr lvl="0"/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Matthew 12:33-37 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– What we say matters.</a:t>
            </a:r>
          </a:p>
          <a:p>
            <a:pPr lvl="0"/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James 3:2-5; Colossians 3:17 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– We must control our speech.</a:t>
            </a:r>
          </a:p>
          <a:p>
            <a:pPr lvl="0"/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Avoid blasphemy, filthy language, lying, and coarse jesting (</a:t>
            </a:r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cf. Col. 3:8-9; Eph. 5:4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).</a:t>
            </a:r>
          </a:p>
          <a:p>
            <a:pPr lvl="0"/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Pursue edifying speech – </a:t>
            </a:r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Colossians 4:6;                   Ephesians 4:29</a:t>
            </a:r>
          </a:p>
          <a:p>
            <a:pPr lvl="1"/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Exhortation – </a:t>
            </a:r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Hebrews 3:12-14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;                            Comfort – </a:t>
            </a:r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2 Corinthians 1:3-4</a:t>
            </a:r>
          </a:p>
        </p:txBody>
      </p:sp>
    </p:spTree>
    <p:extLst>
      <p:ext uri="{BB962C8B-B14F-4D97-AF65-F5344CB8AC3E}">
        <p14:creationId xmlns:p14="http://schemas.microsoft.com/office/powerpoint/2010/main" val="50512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C115F-7592-4477-B6D1-1FC494A55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1" y="0"/>
            <a:ext cx="7797662" cy="1151965"/>
          </a:xfrm>
        </p:spPr>
        <p:txBody>
          <a:bodyPr/>
          <a:lstStyle/>
          <a:p>
            <a:r>
              <a:rPr lang="en-US" sz="3200" i="1" dirty="0"/>
              <a:t>“be an example to the believers in…”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4C09617-2B1B-4D79-8BCD-D610F06E3838}"/>
              </a:ext>
            </a:extLst>
          </p:cNvPr>
          <p:cNvSpPr txBox="1">
            <a:spLocks/>
          </p:cNvSpPr>
          <p:nvPr/>
        </p:nvSpPr>
        <p:spPr>
          <a:xfrm>
            <a:off x="119478" y="818461"/>
            <a:ext cx="8587408" cy="48269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3600" b="1" dirty="0">
                <a:latin typeface="Calibri" panose="020F0502020204030204"/>
              </a:rPr>
              <a:t>Word, </a:t>
            </a:r>
            <a:r>
              <a:rPr lang="en-US" sz="3600" b="1" u="sng" dirty="0">
                <a:latin typeface="Calibri" panose="020F0502020204030204"/>
              </a:rPr>
              <a:t>Conduct</a:t>
            </a:r>
          </a:p>
          <a:p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Romans 12:1-2; Colossians 3:17 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– not according to the world, but God’s word.</a:t>
            </a:r>
          </a:p>
          <a:p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Our dress – modesty (</a:t>
            </a:r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cf. 1 Timothy 2:9-10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)</a:t>
            </a:r>
          </a:p>
          <a:p>
            <a:pPr lvl="1"/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Cover nakedness – </a:t>
            </a:r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Genesis 3:21 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(tunic – neck to knees); </a:t>
            </a:r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Exodus 28:42-43 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(trousers – waist to thigh); </a:t>
            </a:r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Isaiah 47:2-3 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(uncovered thigh = nakedness)</a:t>
            </a:r>
          </a:p>
          <a:p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Sobriety – </a:t>
            </a:r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1 Peter 1:13-16; Ephesians 5:18;            1 Peter 4:3-4 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(“drinking parties” – </a:t>
            </a:r>
            <a:r>
              <a:rPr lang="en-US" sz="3200" i="1" dirty="0" err="1">
                <a:solidFill>
                  <a:sysClr val="windowText" lastClr="000000"/>
                </a:solidFill>
                <a:latin typeface="Calibri" panose="020F0502020204030204"/>
              </a:rPr>
              <a:t>potos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 – a drinking)</a:t>
            </a:r>
          </a:p>
        </p:txBody>
      </p:sp>
    </p:spTree>
    <p:extLst>
      <p:ext uri="{BB962C8B-B14F-4D97-AF65-F5344CB8AC3E}">
        <p14:creationId xmlns:p14="http://schemas.microsoft.com/office/powerpoint/2010/main" val="341323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C115F-7592-4477-B6D1-1FC494A55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1" y="0"/>
            <a:ext cx="7797662" cy="1151965"/>
          </a:xfrm>
        </p:spPr>
        <p:txBody>
          <a:bodyPr/>
          <a:lstStyle/>
          <a:p>
            <a:r>
              <a:rPr lang="en-US" sz="3200" i="1" dirty="0"/>
              <a:t>“be an example to the believers in…”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4C09617-2B1B-4D79-8BCD-D610F06E3838}"/>
              </a:ext>
            </a:extLst>
          </p:cNvPr>
          <p:cNvSpPr txBox="1">
            <a:spLocks/>
          </p:cNvSpPr>
          <p:nvPr/>
        </p:nvSpPr>
        <p:spPr>
          <a:xfrm>
            <a:off x="119478" y="818461"/>
            <a:ext cx="8587408" cy="48269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3600" b="1" dirty="0">
                <a:latin typeface="Calibri" panose="020F0502020204030204"/>
              </a:rPr>
              <a:t>Word, Conduct, </a:t>
            </a:r>
            <a:r>
              <a:rPr lang="en-US" sz="3600" b="1" u="sng" dirty="0">
                <a:latin typeface="Calibri" panose="020F0502020204030204"/>
              </a:rPr>
              <a:t>Love</a:t>
            </a:r>
          </a:p>
          <a:p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For God:</a:t>
            </a:r>
          </a:p>
          <a:p>
            <a:pPr lvl="1"/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John 14:15, 21, 23 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– loving Him by doing His will.</a:t>
            </a:r>
          </a:p>
          <a:p>
            <a:pPr lvl="1"/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2 Timothy 2:15 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– requires diligence to know His will.</a:t>
            </a:r>
          </a:p>
          <a:p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For our brethren:</a:t>
            </a:r>
          </a:p>
          <a:p>
            <a:pPr lvl="1"/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1 John 4:11; John 13:35 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– doing what is right, and needful regardless.</a:t>
            </a:r>
          </a:p>
          <a:p>
            <a:pPr lvl="1"/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EX: </a:t>
            </a:r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James 5:19-20; Galatians 6:1-2</a:t>
            </a:r>
          </a:p>
        </p:txBody>
      </p:sp>
    </p:spTree>
    <p:extLst>
      <p:ext uri="{BB962C8B-B14F-4D97-AF65-F5344CB8AC3E}">
        <p14:creationId xmlns:p14="http://schemas.microsoft.com/office/powerpoint/2010/main" val="203297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C115F-7592-4477-B6D1-1FC494A55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1" y="0"/>
            <a:ext cx="7797662" cy="1151965"/>
          </a:xfrm>
        </p:spPr>
        <p:txBody>
          <a:bodyPr/>
          <a:lstStyle/>
          <a:p>
            <a:r>
              <a:rPr lang="en-US" sz="3200" i="1" dirty="0"/>
              <a:t>“be an example to the believers in…”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4C09617-2B1B-4D79-8BCD-D610F06E3838}"/>
              </a:ext>
            </a:extLst>
          </p:cNvPr>
          <p:cNvSpPr txBox="1">
            <a:spLocks/>
          </p:cNvSpPr>
          <p:nvPr/>
        </p:nvSpPr>
        <p:spPr>
          <a:xfrm>
            <a:off x="119478" y="818461"/>
            <a:ext cx="8587408" cy="4826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3600" b="1" dirty="0">
                <a:latin typeface="Calibri" panose="020F0502020204030204"/>
              </a:rPr>
              <a:t>Word, Conduct, Love, </a:t>
            </a:r>
            <a:r>
              <a:rPr lang="en-US" sz="3600" b="1" u="sng" dirty="0">
                <a:latin typeface="Calibri" panose="020F0502020204030204"/>
              </a:rPr>
              <a:t>Spirit</a:t>
            </a:r>
          </a:p>
          <a:p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Spirit – disposition; attitude.</a:t>
            </a:r>
          </a:p>
          <a:p>
            <a:pPr lvl="1"/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Colossians 3:17 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– in doing God’s will.</a:t>
            </a:r>
          </a:p>
          <a:p>
            <a:pPr lvl="1"/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Romans 8:15-17 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– spirit of adoption.</a:t>
            </a:r>
          </a:p>
          <a:p>
            <a:pPr lvl="1"/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1 John 5:3 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– commandments not burdensome.</a:t>
            </a:r>
          </a:p>
          <a:p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Assembling – </a:t>
            </a:r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Psalm 122:1; cf. Revelation 14:3-5; Hebrews 10:24-25</a:t>
            </a:r>
          </a:p>
          <a:p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Trial and Tribulation – </a:t>
            </a:r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cf. 1 Corinthians 10:6, 9-11; James 1:2-4; Romans 5:3-5</a:t>
            </a:r>
          </a:p>
        </p:txBody>
      </p:sp>
    </p:spTree>
    <p:extLst>
      <p:ext uri="{BB962C8B-B14F-4D97-AF65-F5344CB8AC3E}">
        <p14:creationId xmlns:p14="http://schemas.microsoft.com/office/powerpoint/2010/main" val="23083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C115F-7592-4477-B6D1-1FC494A55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1" y="0"/>
            <a:ext cx="7797662" cy="1151965"/>
          </a:xfrm>
        </p:spPr>
        <p:txBody>
          <a:bodyPr/>
          <a:lstStyle/>
          <a:p>
            <a:r>
              <a:rPr lang="en-US" sz="3200" i="1" dirty="0"/>
              <a:t>“be an example to the believers in…”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4C09617-2B1B-4D79-8BCD-D610F06E3838}"/>
              </a:ext>
            </a:extLst>
          </p:cNvPr>
          <p:cNvSpPr txBox="1">
            <a:spLocks/>
          </p:cNvSpPr>
          <p:nvPr/>
        </p:nvSpPr>
        <p:spPr>
          <a:xfrm>
            <a:off x="119478" y="818461"/>
            <a:ext cx="8587408" cy="48269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3600" b="1" dirty="0">
                <a:latin typeface="Calibri" panose="020F0502020204030204"/>
              </a:rPr>
              <a:t>Word, Conduct, Love, Spirit, </a:t>
            </a:r>
            <a:r>
              <a:rPr lang="en-US" sz="3600" b="1" u="sng" dirty="0">
                <a:latin typeface="Calibri" panose="020F0502020204030204"/>
              </a:rPr>
              <a:t>Faith</a:t>
            </a:r>
          </a:p>
          <a:p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That God Is – in a skeptical world:</a:t>
            </a:r>
          </a:p>
          <a:p>
            <a:pPr lvl="1"/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Hebrews 11:6 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– necessary.</a:t>
            </a:r>
          </a:p>
          <a:p>
            <a:pPr lvl="1"/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Faith is reasonable – </a:t>
            </a:r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Psalm 14:1; Acts 26:24-25; Hebrews 11:1; 1 Peter 3:15</a:t>
            </a:r>
          </a:p>
          <a:p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Trusting in God’s Will:</a:t>
            </a:r>
          </a:p>
          <a:p>
            <a:pPr lvl="1"/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Jeremiah 10:23; Proverbs 14:12 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– God knows what’s best.</a:t>
            </a:r>
          </a:p>
          <a:p>
            <a:pPr lvl="1"/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Desire and do His will no matter what – </a:t>
            </a:r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Matthew 26:39, 42; Hebrews 11:32-40</a:t>
            </a:r>
          </a:p>
          <a:p>
            <a:endParaRPr lang="en-US" sz="3200" i="1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3939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C115F-7592-4477-B6D1-1FC494A55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1" y="0"/>
            <a:ext cx="7797662" cy="1151965"/>
          </a:xfrm>
        </p:spPr>
        <p:txBody>
          <a:bodyPr/>
          <a:lstStyle/>
          <a:p>
            <a:r>
              <a:rPr lang="en-US" sz="3200" i="1" dirty="0"/>
              <a:t>“be an example to the believers in…”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4C09617-2B1B-4D79-8BCD-D610F06E3838}"/>
              </a:ext>
            </a:extLst>
          </p:cNvPr>
          <p:cNvSpPr txBox="1">
            <a:spLocks/>
          </p:cNvSpPr>
          <p:nvPr/>
        </p:nvSpPr>
        <p:spPr>
          <a:xfrm>
            <a:off x="119478" y="818461"/>
            <a:ext cx="8587408" cy="4826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3600" b="1">
                <a:latin typeface="Calibri" panose="020F0502020204030204"/>
              </a:rPr>
              <a:t>Word, Conduct, Love, Spirit, Faith, </a:t>
            </a:r>
            <a:r>
              <a:rPr lang="en-US" sz="3600" b="1" u="sng" dirty="0">
                <a:latin typeface="Calibri" panose="020F0502020204030204"/>
              </a:rPr>
              <a:t>Purity</a:t>
            </a:r>
          </a:p>
          <a:p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Purity – akin to holiness.</a:t>
            </a:r>
          </a:p>
          <a:p>
            <a:pPr lvl="1"/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1 Peter 1:15-16 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– holy like God (</a:t>
            </a:r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cf. 1 John 1:5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).</a:t>
            </a:r>
          </a:p>
          <a:p>
            <a:pPr lvl="1"/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1 John 3:4-9 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– separate from sin                                            (</a:t>
            </a:r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cf. Romans 13:14 </a:t>
            </a:r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– making no provision).</a:t>
            </a:r>
          </a:p>
          <a:p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Associations – </a:t>
            </a:r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1 Corinthians 15:33;                             2 Corinthians 6:14-7:1.</a:t>
            </a:r>
          </a:p>
          <a:p>
            <a:r>
              <a:rPr lang="en-US" sz="3200" dirty="0">
                <a:solidFill>
                  <a:sysClr val="windowText" lastClr="000000"/>
                </a:solidFill>
                <a:latin typeface="Calibri" panose="020F0502020204030204"/>
              </a:rPr>
              <a:t>Entertainment – </a:t>
            </a:r>
            <a:r>
              <a:rPr lang="en-US" sz="3200" i="1" dirty="0">
                <a:solidFill>
                  <a:sysClr val="windowText" lastClr="000000"/>
                </a:solidFill>
                <a:latin typeface="Calibri" panose="020F0502020204030204"/>
              </a:rPr>
              <a:t>Ecclesiastes 5:18-20;                 Philippians 4:8-9; Matthew 6:22-23</a:t>
            </a:r>
          </a:p>
        </p:txBody>
      </p:sp>
    </p:spTree>
    <p:extLst>
      <p:ext uri="{BB962C8B-B14F-4D97-AF65-F5344CB8AC3E}">
        <p14:creationId xmlns:p14="http://schemas.microsoft.com/office/powerpoint/2010/main" val="238855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41CF1-351B-4211-8F8E-8CDCAC929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Be an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38EFAD-9FFA-4B54-BED4-601E6AB9C0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i="1" dirty="0"/>
              <a:t>1 Timothy 4:12</a:t>
            </a:r>
          </a:p>
        </p:txBody>
      </p:sp>
    </p:spTree>
    <p:extLst>
      <p:ext uri="{BB962C8B-B14F-4D97-AF65-F5344CB8AC3E}">
        <p14:creationId xmlns:p14="http://schemas.microsoft.com/office/powerpoint/2010/main" val="254755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346492"/>
      </a:accent1>
      <a:accent2>
        <a:srgbClr val="6DA5D4"/>
      </a:accent2>
      <a:accent3>
        <a:srgbClr val="538C79"/>
      </a:accent3>
      <a:accent4>
        <a:srgbClr val="93B75D"/>
      </a:accent4>
      <a:accent5>
        <a:srgbClr val="DEB050"/>
      </a:accent5>
      <a:accent6>
        <a:srgbClr val="BB5354"/>
      </a:accent6>
      <a:hlink>
        <a:srgbClr val="3289DD"/>
      </a:hlink>
      <a:folHlink>
        <a:srgbClr val="859EB6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E3530EC-BA5B-407C-9B36-00820F3955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48</TotalTime>
  <Words>473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Impact</vt:lpstr>
      <vt:lpstr>Main Event</vt:lpstr>
      <vt:lpstr>Office Theme</vt:lpstr>
      <vt:lpstr>PowerPoint Presentation</vt:lpstr>
      <vt:lpstr>Be an Example</vt:lpstr>
      <vt:lpstr>“be an example to the believers in…”</vt:lpstr>
      <vt:lpstr>“be an example to the believers in…”</vt:lpstr>
      <vt:lpstr>“be an example to the believers in…”</vt:lpstr>
      <vt:lpstr>“be an example to the believers in…”</vt:lpstr>
      <vt:lpstr>“be an example to the believers in…”</vt:lpstr>
      <vt:lpstr>“be an example to the believers in…”</vt:lpstr>
      <vt:lpstr>Be an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an Example</dc:title>
  <dc:creator>Stan Cox</dc:creator>
  <cp:lastModifiedBy>Stan Cox</cp:lastModifiedBy>
  <cp:revision>8</cp:revision>
  <dcterms:created xsi:type="dcterms:W3CDTF">2018-07-13T19:57:06Z</dcterms:created>
  <dcterms:modified xsi:type="dcterms:W3CDTF">2018-07-15T03:17:01Z</dcterms:modified>
</cp:coreProperties>
</file>