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31" r:id="rId2"/>
  </p:sldMasterIdLst>
  <p:notesMasterIdLst>
    <p:notesMasterId r:id="rId9"/>
  </p:notesMasterIdLst>
  <p:sldIdLst>
    <p:sldId id="258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97E94-222E-443D-9E5F-824311ED8474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1D622-10D6-40D4-B3EB-FD36B7BCC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Nobility of the Bereans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17:11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spoke a parable about the word being preached and received – parable of sower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13:1-9, 18-23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soil is said to have received the seed – each heart is said to have received the word. (Wayside, stony places, thorns, good ground.)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seed is God’s word – this is the constant. (Same word/seed)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soil is the hearts of men – implied is a responsibility for tending to one’s own soil/heart. (As a farmer does.)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be receivers of God’s word in ways which profit nothing, or receivers of God’s word in ways which yield ultimate success.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quality of reception depends upon the soil.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learn from the Bereans of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about the quality of heart which will receive the word of God as did the “good ground” in the parable of the sower.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“Fair-minded”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eugenēs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"well born"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"well," and genos, "a family, race"). (Vine) (“well born, i.e. (literally) high in rank” – Strong)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1:26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about those who are called to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19:12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parable of the Minas – “nobleman” – paired with “Anthropos” (Mankind/human being).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“noble” (ASV, ESV, KJV)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“noble-minded” (NASB), “fair-minded” (NKJV):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quality of the mind, or character.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character was superior to that of the Thessalonians IN REGARD TO THEIR RECEPTION OF GOD’S WORD.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it about the Bereans which caused the HS to describe them as nobler in mind than the Thessalonians?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Contrast of Jews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1D622-10D6-40D4-B3EB-FD36B7BCC1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Contrast of Jews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Israel and Spiritual Israel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9:3-9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all Israel who are Israel.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Jews rejected salvation in Christ because they do not seek the righteousness of faith – salvation by God’s standard – but by the works of the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Distinction between the true Israel, and merely ethnic Israel: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promise contrasted with children of flesh.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Illustrated with Sarah having Isaac – son of promise. (Ishmael was of fleshly means.)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25-28)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Further explanation: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25-26)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Gentiles will be called the people of God.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27-28)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Only a remnant (a small portion) of the physical Israel would be God’s people.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11:5-10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remnant of Israel is saved.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i.e. ethnic Israel who did not accept Jesus as the Christ and obey the gospel.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reason? They did not like what they heard, so rejected it.</a:t>
            </a:r>
          </a:p>
          <a:p>
            <a:pPr marL="2971800" marR="0" lvl="6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Result? (v. 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perverted view of the Law, and erring devotion to it was their downfall)</a:t>
            </a:r>
          </a:p>
          <a:p>
            <a:pPr marL="2971800" marR="0" lvl="6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Galatians 5:2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sought justification by the Law, so ironically, the Christ which the Law spoke of did not profit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5:31-47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rebukes hard hearted Jews for disbelief in Him, the object of the OT Scriptures: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not wanting them to simply take His own claims alone.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32-37)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John bore witness of Jesus (some believed that, but were straying now), and God bears witness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miracles before – like the healing of the man at the pool of Bethesda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38-40)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Their approach to scripture was erring – did not accept the one that was spoken of in them – the Christ.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didn’t they?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did not like the things Jesus claimed to be, or the things He taught.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Ultimately, rejected what the Scriptures said, and instead abused it to their liking.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41-47)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care not that God bears witness, but only accept those whom they validate themselves. </a:t>
            </a: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judges them in the OT because they reject the object of the OT – Jesus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Jews had their own biased view of scripture so that WHEN THE FULFILLMENT CAME IN CHRIST, THEY WERE BLINDED FROM THE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Bereans were different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Jews of Thessalonica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Thessalonians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were a microcosm of the dominant character of the closed-minded Jews.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Bereans were an exception to the rule, thus, exceptional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“more fair-minded.”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(Exceptional character)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Thessalonians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truth hurt them, and they were envious (did not give the word much chance by searching and studying, but reverted to violence) – ultimately driving Paul and Silas away.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Bereans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still Jews, but Jews which evidently desired the truth no matter what – WERE READY (unbiased), AND SEARCHED DAILY.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– the only difference between these Jewish people was their character.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– ethnicity, religious background, scriptures, GOSPEL PRESENTED,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Nobility of Mind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1D622-10D6-40D4-B3EB-FD36B7BCC1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8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Nobility of Mind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it about the Berean Jews that led the HS to describing them as “more fair-minded” than the Thessalonian Jews?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Readiness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prothymia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"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eargerness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willingness, readiness" (pro, "forward,"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thumos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"mind, disposition," akin 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prothumos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READY, A, No. 2). (Vine)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“eagerness” (ESV).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“great eagerness” (NASB).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“readiness of the mind” (ASV).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“readiness of mind” (KJV)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8:11-12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(“readiness,” “willing mind”),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(“ready mind”);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(“willingness”)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“predisposition, i.e. alacrity: — forwardness of mind, readiness”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Regarding an attitude about something BEFORE interaction with that thing.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word”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were willing to accept the truth of God’s word before they heard it.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– because this is an attitude had before hearing the truth, it is independent of the specifics of the truth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favorable attitude regardless of the content.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 – humility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James 1:21: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Meekness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praÿtēs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mildness, i.e. (by implication) humility. (Strong)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 is that temper of spirit in which we accept His dealings with us as good, and therefore without disputing or resisting.” (Vine)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humble enough to acknowledge that God’s truth is not only the best, but the only way to go – it saves your soul.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ACCEPT GOD’S WORD IN OUR HEART IN FULL WILLINGNESS TO OBEY IT BEFORE WE EVEN HEAR WHAT IT HAS TO SAY.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Essential – Setting aside: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cannot allow God’s word to harden us, but accept if we are wrong.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James 1:21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cannot hold on to our sin and expect to see God’s word clearly. (Then comes the attempt to justify sin with God’s word.)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Prejudice: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Jews in Antioch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13:15, 40-41, 42, 43, 44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Rejected God’s word when it was taken to the Gentiles.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requested that Paul preached.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40-41)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warning of Paul about fulfilling negative scripture.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Gentiles requested Paul preach.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Many Jews followed Paul.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Jews see the gospel was taken to the Gentiles and changed their mind about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Perception of the preacher (Paul)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3:6-7; 2 Corinthians 10:10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focus on the delivery and deliverer instead of the content.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belief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3:18-20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is essentially saying, “FORGET ALL YOU THOUGHT YOU KNEW, AND BELIEVE GOD’S WORD INSTEAD.”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1D622-10D6-40D4-B3EB-FD36B7BCC1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character of meekness, and the predisposition to accept truth,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Bereans tested what Paul and Silas offered.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diligence with the word of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God’s revelation: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17:26-27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created us to diligently seek Him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11:6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desires such). IMPLIED IS THAT HE DID NOT SPOON FEED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8:31-32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revealed to be known fully, and understood.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Bereans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Acts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searched the scriptures to find whether the things spoken by Paul and Silas were so.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John 4:1-3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testing the spirits by a standard)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When they heard the truth and tested it finding it to be so, many believed.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honest heart seeking truth will put in the work, and accept what God revealed in the scriptures.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1D622-10D6-40D4-B3EB-FD36B7BCC1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40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approach the study of God’s word like the Bereans of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17:11.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it rightly be said of you that you are “fair-minded” in regard to your attitude toward the preaching of God’s word?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1D622-10D6-40D4-B3EB-FD36B7BCC1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943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71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688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6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1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5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17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85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18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67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38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82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5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09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8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4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4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96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36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8684-4559-40A9-A306-3DF3C1B5F79C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4DFE47-C98C-4741-9AFB-51E053236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AE20-64C0-4B40-AD90-CEDE383E12A3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C64EA-6D48-4CF3-A997-79AD90EEC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3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F278-0E68-4825-BA54-B1BF9BB7B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195D7-EBC1-4794-AC63-40F7FA6A1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2321-1BF0-4E90-BB94-BE8CFF2E2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Nobility of the Bereans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4057F-806D-4FBE-8830-466BE2BEF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242526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83D5-F8E5-473D-937F-4129D6D7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6237"/>
            <a:ext cx="6347713" cy="1320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 Contrast of Jews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8EFB-5A1E-489B-B952-D63E4459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219200"/>
            <a:ext cx="7474226" cy="5482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Physical Israel and Spiritual Israel</a:t>
            </a:r>
          </a:p>
          <a:p>
            <a:r>
              <a:rPr lang="en-US" sz="2800" i="1" dirty="0"/>
              <a:t>Romans 9:3-9 </a:t>
            </a:r>
            <a:r>
              <a:rPr lang="en-US" sz="2800" dirty="0"/>
              <a:t>– “not all Israel who are Israel” (Remnant)</a:t>
            </a:r>
          </a:p>
          <a:p>
            <a:r>
              <a:rPr lang="en-US" sz="2800" i="1" dirty="0"/>
              <a:t>John 5:31-47 </a:t>
            </a:r>
            <a:r>
              <a:rPr lang="en-US" sz="2800" dirty="0"/>
              <a:t>– rejection of the very scriptures claimed to be loved.</a:t>
            </a:r>
          </a:p>
          <a:p>
            <a:pPr marL="0" indent="0">
              <a:buNone/>
            </a:pPr>
            <a:r>
              <a:rPr lang="en-US" sz="3200" b="1" dirty="0"/>
              <a:t>The Jews of Thessalonica</a:t>
            </a:r>
          </a:p>
          <a:p>
            <a:r>
              <a:rPr lang="en-US" sz="2800" dirty="0"/>
              <a:t>Thessalonians – </a:t>
            </a:r>
            <a:r>
              <a:rPr lang="en-US" sz="2800" i="1" dirty="0"/>
              <a:t>Acts 17:1-5</a:t>
            </a:r>
            <a:r>
              <a:rPr lang="en-US" sz="2800" dirty="0"/>
              <a:t> – the general rule.</a:t>
            </a:r>
          </a:p>
          <a:p>
            <a:r>
              <a:rPr lang="en-US" sz="2800" dirty="0"/>
              <a:t>Bereans – </a:t>
            </a:r>
            <a:r>
              <a:rPr lang="en-US" sz="2800" i="1" dirty="0"/>
              <a:t>Acts 17:10-12 </a:t>
            </a:r>
            <a:r>
              <a:rPr lang="en-US" sz="2800" dirty="0"/>
              <a:t>– the exception.</a:t>
            </a:r>
          </a:p>
        </p:txBody>
      </p:sp>
    </p:spTree>
    <p:extLst>
      <p:ext uri="{BB962C8B-B14F-4D97-AF65-F5344CB8AC3E}">
        <p14:creationId xmlns:p14="http://schemas.microsoft.com/office/powerpoint/2010/main" val="202478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83D5-F8E5-473D-937F-4129D6D7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6237"/>
            <a:ext cx="6347713" cy="1320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Nobility of Mind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8EFB-5A1E-489B-B952-D63E4459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219200"/>
            <a:ext cx="7474226" cy="5482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Readiness </a:t>
            </a:r>
            <a:r>
              <a:rPr lang="en-US" sz="2800" i="1" dirty="0"/>
              <a:t>(cf. Acts 17:11)</a:t>
            </a:r>
            <a:endParaRPr lang="en-US" sz="3200" i="1" dirty="0"/>
          </a:p>
          <a:p>
            <a:r>
              <a:rPr lang="en-US" sz="2800" dirty="0"/>
              <a:t>“predisposition — forwardness of mind, readiness” (Strong)</a:t>
            </a:r>
          </a:p>
          <a:p>
            <a:r>
              <a:rPr lang="en-US" sz="2800" dirty="0"/>
              <a:t>Essential:</a:t>
            </a:r>
          </a:p>
          <a:p>
            <a:pPr lvl="1"/>
            <a:r>
              <a:rPr lang="en-US" sz="2800" dirty="0"/>
              <a:t>Humility – </a:t>
            </a:r>
            <a:r>
              <a:rPr lang="en-US" sz="2800" i="1" dirty="0"/>
              <a:t>James 1:21</a:t>
            </a:r>
          </a:p>
          <a:p>
            <a:pPr lvl="1"/>
            <a:r>
              <a:rPr lang="en-US" sz="2800" dirty="0"/>
              <a:t>Setting aside: Wrath (</a:t>
            </a:r>
            <a:r>
              <a:rPr lang="en-US" sz="2800" i="1" dirty="0"/>
              <a:t>James 1:19-20</a:t>
            </a:r>
            <a:r>
              <a:rPr lang="en-US" sz="2800" dirty="0"/>
              <a:t>), Sin (</a:t>
            </a:r>
            <a:r>
              <a:rPr lang="en-US" sz="2800" i="1" dirty="0"/>
              <a:t>James 1:21</a:t>
            </a:r>
            <a:r>
              <a:rPr lang="en-US" sz="2800" dirty="0"/>
              <a:t>), Prejudice (</a:t>
            </a:r>
            <a:r>
              <a:rPr lang="en-US" sz="2800" i="1" dirty="0"/>
              <a:t>Acts 13:45; 1 Corinthians 3:6-7; 2 Corinthians 10:10; 1 Corinthians 3:18-20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854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83D5-F8E5-473D-937F-4129D6D7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6237"/>
            <a:ext cx="6347713" cy="1320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4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Nobility of Mind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8EFB-5A1E-489B-B952-D63E4459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219200"/>
            <a:ext cx="7474226" cy="54825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Readiness </a:t>
            </a:r>
            <a:r>
              <a:rPr lang="en-US" sz="2800" i="1" dirty="0"/>
              <a:t>(cf. Acts 17:11)</a:t>
            </a:r>
          </a:p>
          <a:p>
            <a:pPr marL="0" indent="0">
              <a:buNone/>
            </a:pPr>
            <a:r>
              <a:rPr lang="en-US" sz="3200" b="1" dirty="0"/>
              <a:t>Diligence</a:t>
            </a:r>
            <a:r>
              <a:rPr lang="en-US" sz="2800" i="1" dirty="0"/>
              <a:t> (cf. 2 Timothy 2:15)</a:t>
            </a:r>
          </a:p>
          <a:p>
            <a:r>
              <a:rPr lang="en-US" sz="2800" dirty="0"/>
              <a:t>God’s Revelation – </a:t>
            </a:r>
            <a:r>
              <a:rPr lang="en-US" sz="2800" i="1" dirty="0"/>
              <a:t>cf. Acts 17:26-27;    John 8:31-32</a:t>
            </a:r>
          </a:p>
          <a:p>
            <a:r>
              <a:rPr lang="en-US" sz="2800" dirty="0"/>
              <a:t>Bereans – </a:t>
            </a:r>
            <a:r>
              <a:rPr lang="en-US" sz="2800" i="1" dirty="0"/>
              <a:t>Acts 17:11</a:t>
            </a:r>
            <a:r>
              <a:rPr lang="en-US" sz="2800" dirty="0"/>
              <a:t> (</a:t>
            </a:r>
            <a:r>
              <a:rPr lang="en-US" sz="2800" i="1" dirty="0"/>
              <a:t>cf. 1 John 4:1-3</a:t>
            </a:r>
            <a:r>
              <a:rPr lang="en-US" sz="2800" dirty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726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2321-1BF0-4E90-BB94-BE8CFF2E2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Nobility of the Bereans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4057F-806D-4FBE-8830-466BE2BEF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Acts 17:11</a:t>
            </a:r>
          </a:p>
        </p:txBody>
      </p:sp>
    </p:spTree>
    <p:extLst>
      <p:ext uri="{BB962C8B-B14F-4D97-AF65-F5344CB8AC3E}">
        <p14:creationId xmlns:p14="http://schemas.microsoft.com/office/powerpoint/2010/main" val="10841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172</TotalTime>
  <Words>1837</Words>
  <Application>Microsoft Office PowerPoint</Application>
  <PresentationFormat>On-screen Show (4:3)</PresentationFormat>
  <Paragraphs>122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Facet</vt:lpstr>
      <vt:lpstr>Office Theme</vt:lpstr>
      <vt:lpstr>PowerPoint Presentation</vt:lpstr>
      <vt:lpstr>The Nobility of the Bereans</vt:lpstr>
      <vt:lpstr>A Contrast of Jews</vt:lpstr>
      <vt:lpstr>Nobility of Mind</vt:lpstr>
      <vt:lpstr>Nobility of Mind</vt:lpstr>
      <vt:lpstr>The Nobility of the Bereans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2018-07-22T19:05:52Z</dcterms:created>
  <dcterms:modified xsi:type="dcterms:W3CDTF">2018-07-22T22:56:58Z</dcterms:modified>
</cp:coreProperties>
</file>