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A66D"/>
    <a:srgbClr val="FFE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921B6-DEF7-4E67-A35E-45581A2CEAD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12178-4FDB-49C0-A79B-70EB2F3E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8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Foundations are Destroyed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declared that all authority had been given Him by His Father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Matthew 28:18).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those who acknowledge this, and render themselves subservient to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there are positions of authority set in place by God (Gov’t, Employers, Parents, Teachers, etc.) that the Christian must submit to, his submission is always to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Ephesians 6:5-8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example of bondservants to masters – as to the Lord).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Ultimately, the One Christians submit to is Christ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Colossians 3:17)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positions of authority given by God are to serve in the realm of His will. However, because the course of this world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“according to the prince of the power of the air” (Ephesians 2:2)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many ways it seems that these “foundations are destroyed.”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the righteous, the people of God, to live under such circumstances of injustice and ungodliness?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 – A Psalm of David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55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righteous are targeted, and the foundations of righteousness in the society they are a part of are destroyed, they must not grow faint.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must remember that God is in control, is all seeing, and will reward justly those who are wicked.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WILL be rewarded in the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7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 – A Psalm of David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Occasion of Writing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specific occasion of David’s life that is mentioned in the Psalm. However, there are some specific instances in his life that seem to match.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Persecutions of Saul: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rejected from being king – unlawful sacrifice, and sparing the Amalekites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Lord has sought for Himself a man after His own heart” (1 Samuel 13:14).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is anointed King by the Lord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steps up and defeats Goliath by the help of the Lord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resented David after hearing the singing ascribing Saul “thousands,” and David “ten thousands”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18:1-9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tries to pin David to the wall with a spear on two occasions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 18:11; 19:10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Saul continues to conspire against David to kill him on multiple occasions. Twice David could have killed Saul, but spared his life.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Rebellion of Absalom: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Absalom, David’s son, secretly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“stole the hearts of the men of Israel” (2 Samuel 15:6).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Absalom’s supporters grew, and he usurped the throne, causing his father David – the true king – to flee from Jerusalem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Samuel 15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Faith of David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Faith of David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given to David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1-3).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Flee for safety!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idea is that conditions are such that running away is the only safety you have.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the call to flee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2-3):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wicked secretly ready themselves to destroy David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conditions are such that it seems the very foundations are destroyed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nothing for the righteous to stand on.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hope he might have had which rested on foundations of righteousness are swept away when the foundations are destroyed.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word ‘foundations,’ here, refers to those things on which society rests, or by which social order is sustained - the great principles of truth and righteousness that uphold society, as the foundations on which an edifice rests uphold the building. The reference is to a destruction of those things in a community, when truth is no longer respected; when justice is no longer practiced; when fraud and violence have taken the place of honesty and honor; when error prevails; when a character for integrity and virtue affords no longer any security.” (Albert Barnes’ Notes on the Bible – Psalm 11:3)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EVERYTHING THE RIGHTEOUS MAN STANDS FOR, AND TRUSTS IN, SOCIETY HAS REJECTED AND DESTROYED, WHAT CAN HE DO?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David’s thoughts regarding the situation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4-7).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is still in control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4a):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Holy temple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is set apart from all this unrighteousness.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Throne is in heaven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throne (He is king) is one of justice and righteousness, and transcends all this filth.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sees what is happening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4b-5a):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sees these things, and allows them as a test for all men – both righteous and unrighteous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4b)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WILL YOU BE FOUND FAITHFUL?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LORD TESTS THE RIGHTEOUS AND THE WICKED” (v. 5a – NASB)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will serve justice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5b-7):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not indifferent about this calamity, but hates the wicked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5b).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will destroy the wicked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will get what is coming to them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“SHALL BE THE PORTION OF THEIR CUP”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the Lord is righteous, HE LOVES THE RIGHTEOUS (has not forgotten them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7a).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are beheld by God – they will see God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UPRIGHT WILL BEHOLD HIS FACE” (v. 7b – NASB)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Foundations are Destroyed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3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Foundations are Destroyed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foundations are destroyed…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Society: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authorities are God’s ministers for good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13:1-4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governing authorities are appointed by God for the good of His people.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MOST HIGH GOD RULES IN THE KINGDOM OF MEN, AND APPOINTS OVER IT WHOMEVER HE CHOOSES” (Daniel 5:21)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Timothy 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should pray for them that we may live for God in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when leaders, and gov’t in general, along with society, forget about God?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time when everything is backwards.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 arise which reject the fundamental principles established in the Bible.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 attacked (gay marriage); Male/female structure is ignored and destroyed (LGBTQ, etc.); Drugs made legal; Gospel speech labeled hate speech; Human life is no longer considered sacred (abortion).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the people of God, who don’t conform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12:2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are persecuted: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Exodus 1:8, 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Pharaoh arose who didn’t know Joseph, and the Israelites were afflicted.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Exodus 5:2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attitude of Pharaoh toward God – “who is the Lord?”)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treatment is to be expected – persecution.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Church: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3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Church: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 is to uphold the truth.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the pure gospel saves.)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4:3-4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will turn away from the truth, and desire something pleasant to the ears.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new under the sun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Isaiah 30:9-11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desire for smooth things.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sin is tolerated, and unrighteousness pervades.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stand for the truth are labeled as hateful, and divisive.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we to do when the foundations of society, and even the church seem to be destroyed?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…remember the Lord above!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07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…remember the Lord above!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still reigns: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all else might change, this remains the same.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“He…is the blessed and only Potentate, the King of kings and Lord of lords…to whom be honor and everlasting power” (1 Timothy 6:15-16).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in control: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Daniel 5:21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still rules in the kingdom of men.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Attempts to thwart His will are in vain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2:1-6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Messianic Psalm – the people tried to destroy the Lord’s anointed, but could not.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does not abandon His people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Timothy 4:16-18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all forsook Paul, the Lord stood with him. THE LORD REIGNS.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sees all: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2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sees all: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Nothing is hidden from God’s sight.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there is no creature hidden from His sight, but all things are naked and open to the eyes of Him to whom we must give account” (Hebrews 4:13)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wickedness and injustice will not go unnoticed. God sees what is happening, and is taking such into account.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Revelation 20:12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deeds of men are seen by God, and recorded for judgment.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is testing all: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59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is testing all: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“His eyes behold, His eyelids test the sons of men. The Lord tests the righteous and the wicked” (Psalm 11:4, 5 – NASB).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are being tested by the way they live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Ecclesiastes 12:13-14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(According to the standard of God’s word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12:48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righteous need to understand that the undesirable conditions are also God’s way of testing them: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rejoice in our hope of the inheritance, knowing that we will be tested. If we pass the test, and our faith is found genuine we will receive salvation.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should rejoice in the trials, knowing that such is an opportunity to prove our faithfulness to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will judge: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3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will judge: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11:5-7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Lord is testing so He can judge, and render just rewards to the righteous and unrighteous.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1:6-10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trouble us, i.e. the ones who seek to destroy us and have destroyed the foundations, will be punished for eternity. The righteous will be given rest.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men live once, die once, and WILL be judged.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 will be rewarded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Timothy 4:6-8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foundations of society were destroyed for Paul. He was greatly persecuted. He remembered his goal, and his God, and was confident of the reward.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the Lord is righteous, He loves righteousness; The upright will behold His face.” (Psalm 11:7 – NASB)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12178-4FDB-49C0-A79B-70EB2F3E41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0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877F-4326-41C5-9843-99407C60A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24395-E4F2-4A9A-AA4A-6358DB62F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ED398-1E69-48C9-89DD-9B2FC7A1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476B-B170-433A-A5DD-D34132D5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EB5E2-1175-4BEC-99EF-08199CED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E1CC-DDA7-4A99-B6F3-4CF1C9BD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FC976-4467-48AF-8E75-F10CB7A18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0E870-4F4A-4963-9B34-C5E691F8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700FC-AAF1-4468-BD0C-53D97A6C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7608-AE32-4F91-A7FA-99BB1D44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6BE7A-46FF-427D-8925-946759EB4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DF413-26D4-489C-A75A-A7BC79AED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F04C8-4173-44CF-97E8-B8123586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DEDD7-D2FF-49E8-83EF-E6A6796D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99FCB-6BD4-47AE-B4EB-79A21D9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7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B721-BBCF-435B-B4BF-4019354F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D2994-87BC-47C3-A58E-519F430B8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31290-964E-43BC-A076-58785E7B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C1090-E101-4024-9D46-2A506074D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2B11-AF28-4B89-A5FA-8A20F3AB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4672-1089-4A2E-B765-D2D9D877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89B2B-305D-4441-94DB-0F4F45B3A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81CBD-F0A9-429F-BB1D-965F0271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E8E87-3A01-407B-9DA1-65890545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D2D57-9AB7-4FE9-BF27-1A6BB176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4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0C60-68C2-4B8F-8BA3-1F46F58C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4350B-AD22-4E6B-AA0D-AFB20C0B9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F031D-DAE9-4DD4-BE0D-537FA3683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0BDE9-A1E1-4823-BFBD-CD140E05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97556-57E4-4EED-864E-8DCB3225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F6337-CB45-4B1F-BBB2-93926EC3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7A01-16E9-477C-BD2E-B6059A90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1B72A-8558-422A-B403-E5AF96D03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C83C7-446A-42A9-BDA8-7E553597A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90C64-A619-406A-9E79-570EDBA5D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2DD73-686D-4C43-AA00-31CDF7FB8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F0595-067D-4AD5-8E90-FE48EC82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4ED3A-7B6D-423F-9A04-4A1D688F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AFF91-B3E6-475D-BBC7-B596EBE9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0FEA-5130-4D4F-B243-45B8793B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29AAB-4A46-40ED-B837-1142BF10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F6EBC-64D3-488D-8A35-08FC7C9D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6F089-77A8-4560-95AE-4C3F826E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2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924C5F-0557-44C0-97EE-61EF0B83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11B4E-F3F6-4D98-90B0-96E584BD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F2845-2B00-4FF5-9386-552E3ADF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60D1-FF8F-4635-AB47-C6EF3FD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2B869-C447-406C-A7A9-8E3758D24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20E03-6216-4EF5-8459-9812ECD2D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707EB-B2CB-4E79-A0DC-37559E62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0CDFA-E71A-4CCC-A2B2-CD37A6783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1B122-59AE-449D-A6F3-12619D4D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7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D5ADF-56DB-4D3F-B450-0F3D664B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83E23-E262-4DD0-9C60-FD66092C9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E5950-A833-4AD7-BB1E-D55F65BC5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45DA0-3A52-488F-B82D-2D0A20D3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54963-7E3A-44DF-BF07-1E562D6D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60378-DD5D-4DD5-8C83-9F74521C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5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04FB5-1E16-41CE-91D4-CE089350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0E872-846F-4F13-89CB-AA3A79AD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F6B33-79C1-4F5C-82B5-422FF5595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CE1F-AE47-4ACB-B524-092E52B8B7D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40362-E0A6-4C19-94C7-40281A7C2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B751-26E6-43CE-B82D-F837D36E0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22A0-36DD-46FE-90E5-0519A6D0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6A3F5-8D3F-4D60-8F78-FE3DB616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A8FD0-D66A-4988-8DCC-AB8305182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9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…remember the Lord above!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The Lord Will Judge </a:t>
            </a:r>
            <a:r>
              <a:rPr lang="en-US" sz="4400" i="1" dirty="0"/>
              <a:t>(Psalm 11:5-7)</a:t>
            </a:r>
          </a:p>
          <a:p>
            <a:r>
              <a:rPr lang="en-US" sz="4400" dirty="0"/>
              <a:t>The persecutors will be punished, and the persecuted will be given rest –                                        </a:t>
            </a:r>
            <a:r>
              <a:rPr lang="en-US" sz="4400" i="1" dirty="0"/>
              <a:t>2 Thessalonians 1:6-10</a:t>
            </a:r>
          </a:p>
          <a:p>
            <a:r>
              <a:rPr lang="en-US" sz="4400" dirty="0"/>
              <a:t>All will be judged – </a:t>
            </a:r>
            <a:r>
              <a:rPr lang="en-US" sz="4400" i="1" dirty="0"/>
              <a:t>Hebrews 9:27</a:t>
            </a:r>
          </a:p>
          <a:p>
            <a:r>
              <a:rPr lang="en-US" sz="4400" dirty="0"/>
              <a:t>The righteous will be rewarded – </a:t>
            </a:r>
            <a:r>
              <a:rPr lang="en-US" sz="4400" i="1" dirty="0"/>
              <a:t>2 Timothy 4:6-8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867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A56C-7AFB-41C8-8A7A-06CE64FDB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203" y="1445845"/>
            <a:ext cx="10651587" cy="3090276"/>
          </a:xfrm>
        </p:spPr>
        <p:txBody>
          <a:bodyPr>
            <a:prstTxWarp prst="textDeflateInflat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  <a:t>If the Foundations are</a:t>
            </a:r>
            <a:b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</a:b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  <a:t>Destroyed…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7CB07-104E-489F-B218-75330221A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4781221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b="1" i="1" dirty="0">
                <a:ln w="9525">
                  <a:solidFill>
                    <a:schemeClr val="tx1"/>
                  </a:solidFill>
                </a:ln>
                <a:solidFill>
                  <a:srgbClr val="FFE66F"/>
                </a:solidFill>
              </a:rPr>
              <a:t>Psalm 11</a:t>
            </a:r>
          </a:p>
        </p:txBody>
      </p:sp>
    </p:spTree>
    <p:extLst>
      <p:ext uri="{BB962C8B-B14F-4D97-AF65-F5344CB8AC3E}">
        <p14:creationId xmlns:p14="http://schemas.microsoft.com/office/powerpoint/2010/main" val="312179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A56C-7AFB-41C8-8A7A-06CE64FDB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203" y="1445845"/>
            <a:ext cx="10651587" cy="3090276"/>
          </a:xfrm>
        </p:spPr>
        <p:txBody>
          <a:bodyPr>
            <a:prstTxWarp prst="textDeflateInflat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  <a:t>If the Foundations are</a:t>
            </a:r>
            <a:b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</a:b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aettenschweiler" panose="020B0706040902060204" pitchFamily="34" charset="0"/>
              </a:rPr>
              <a:t>Destroyed…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7CB07-104E-489F-B218-75330221A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4781221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b="1" i="1" dirty="0">
                <a:ln w="9525">
                  <a:solidFill>
                    <a:schemeClr val="tx1"/>
                  </a:solidFill>
                </a:ln>
                <a:solidFill>
                  <a:srgbClr val="FFE66F"/>
                </a:solidFill>
              </a:rPr>
              <a:t>Psalm 11</a:t>
            </a:r>
          </a:p>
        </p:txBody>
      </p:sp>
    </p:spTree>
    <p:extLst>
      <p:ext uri="{BB962C8B-B14F-4D97-AF65-F5344CB8AC3E}">
        <p14:creationId xmlns:p14="http://schemas.microsoft.com/office/powerpoint/2010/main" val="28864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Psalm 11 – A Psalm of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Occasion of Writing</a:t>
            </a:r>
          </a:p>
          <a:p>
            <a:r>
              <a:rPr lang="en-US" sz="4400" dirty="0"/>
              <a:t>Persecutions of Saul?</a:t>
            </a:r>
          </a:p>
          <a:p>
            <a:r>
              <a:rPr lang="en-US" sz="4400" dirty="0"/>
              <a:t>Rebellion of Absalom?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6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0148-9EDC-4AFD-9060-635B17E5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98"/>
            <a:ext cx="10515600" cy="132556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ln>
                  <a:solidFill>
                    <a:prstClr val="black"/>
                  </a:solidFill>
                </a:ln>
                <a:solidFill>
                  <a:srgbClr val="FFC000">
                    <a:lumMod val="60000"/>
                    <a:lumOff val="40000"/>
                  </a:srgbClr>
                </a:solidFill>
                <a:latin typeface="Haettenschweiler" panose="020B0706040902060204" pitchFamily="34" charset="0"/>
              </a:rPr>
              <a:t>Psalm 11 – A Psalm of David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CC259-6C4B-4FBE-9B3E-3989C01F5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745" y="1353060"/>
            <a:ext cx="5865055" cy="5343161"/>
          </a:xfrm>
        </p:spPr>
        <p:txBody>
          <a:bodyPr>
            <a:noAutofit/>
          </a:bodyPr>
          <a:lstStyle/>
          <a:p>
            <a:r>
              <a:rPr lang="en-US" sz="4200" dirty="0"/>
              <a:t>Advice Given to David       </a:t>
            </a:r>
            <a:r>
              <a:rPr lang="en-US" sz="4200" i="1" dirty="0"/>
              <a:t>(vv. 1-3)</a:t>
            </a:r>
          </a:p>
          <a:p>
            <a:pPr lvl="1"/>
            <a:r>
              <a:rPr lang="en-US" sz="4200" dirty="0"/>
              <a:t>Flee for safety! </a:t>
            </a:r>
            <a:r>
              <a:rPr lang="en-US" sz="4200" i="1" dirty="0"/>
              <a:t>(v. 1)</a:t>
            </a:r>
          </a:p>
          <a:p>
            <a:pPr lvl="1"/>
            <a:r>
              <a:rPr lang="en-US" sz="4200" dirty="0"/>
              <a:t>Reasons to flee:</a:t>
            </a:r>
          </a:p>
          <a:p>
            <a:pPr lvl="2"/>
            <a:r>
              <a:rPr lang="en-US" sz="4200" dirty="0"/>
              <a:t>The wicked secretly plot to destroy. </a:t>
            </a:r>
            <a:r>
              <a:rPr lang="en-US" sz="4200" i="1" dirty="0"/>
              <a:t>(v. 2)</a:t>
            </a:r>
          </a:p>
          <a:p>
            <a:pPr lvl="2"/>
            <a:r>
              <a:rPr lang="en-US" sz="4200" dirty="0"/>
              <a:t>The foundations are destroyed </a:t>
            </a:r>
            <a:r>
              <a:rPr lang="en-US" sz="4200" i="1" dirty="0"/>
              <a:t>(v.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3E08-8563-4F10-A413-D77BF0513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53060"/>
            <a:ext cx="5865055" cy="5343161"/>
          </a:xfrm>
        </p:spPr>
        <p:txBody>
          <a:bodyPr/>
          <a:lstStyle/>
          <a:p>
            <a:r>
              <a:rPr lang="en-US" sz="4200" dirty="0"/>
              <a:t>David’s Thoughts             </a:t>
            </a:r>
            <a:r>
              <a:rPr lang="en-US" sz="4200" i="1" dirty="0"/>
              <a:t>(vv. 4-7)</a:t>
            </a:r>
          </a:p>
          <a:p>
            <a:pPr lvl="1"/>
            <a:r>
              <a:rPr lang="en-US" sz="4200" dirty="0"/>
              <a:t>The Lord reigns, and is in control. </a:t>
            </a:r>
            <a:r>
              <a:rPr lang="en-US" sz="4200" i="1" dirty="0"/>
              <a:t>(v. 4a)</a:t>
            </a:r>
          </a:p>
          <a:p>
            <a:pPr lvl="1"/>
            <a:r>
              <a:rPr lang="en-US" sz="4200" dirty="0"/>
              <a:t>The Lord sees what is happening. </a:t>
            </a:r>
            <a:r>
              <a:rPr lang="en-US" sz="4200" i="1" dirty="0"/>
              <a:t>(vv. 4b-5a)</a:t>
            </a:r>
          </a:p>
          <a:p>
            <a:pPr lvl="1"/>
            <a:r>
              <a:rPr lang="en-US" sz="4200" dirty="0"/>
              <a:t>The Lord will serve justice. </a:t>
            </a:r>
            <a:r>
              <a:rPr lang="en-US" sz="4200" i="1" dirty="0"/>
              <a:t>(vv. 5b-7)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9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When the foundations are destroyed…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In Society</a:t>
            </a:r>
          </a:p>
          <a:p>
            <a:r>
              <a:rPr lang="en-US" sz="4400" dirty="0"/>
              <a:t>Authorities appointed by God – </a:t>
            </a:r>
            <a:r>
              <a:rPr lang="en-US" sz="4400" i="1" dirty="0"/>
              <a:t>Romans 13:1-4</a:t>
            </a:r>
          </a:p>
          <a:p>
            <a:r>
              <a:rPr lang="en-US" sz="4400" dirty="0"/>
              <a:t>What about when those in authority forget about God?</a:t>
            </a:r>
          </a:p>
          <a:p>
            <a:pPr lvl="1"/>
            <a:r>
              <a:rPr lang="en-US" sz="4400" i="1" dirty="0"/>
              <a:t>Isaiah 5:20 </a:t>
            </a:r>
            <a:r>
              <a:rPr lang="en-US" sz="4400" dirty="0"/>
              <a:t>– False standards.</a:t>
            </a:r>
          </a:p>
          <a:p>
            <a:pPr lvl="1"/>
            <a:r>
              <a:rPr lang="en-US" sz="4400" i="1" dirty="0"/>
              <a:t>Exodus 1:8, 11; 5:2; 2 Timothy 3:12</a:t>
            </a:r>
            <a:r>
              <a:rPr lang="en-US" sz="4400" dirty="0"/>
              <a:t> – Persecution.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When the foundations are destroyed…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In the Church</a:t>
            </a:r>
          </a:p>
          <a:p>
            <a:r>
              <a:rPr lang="en-US" sz="4400" dirty="0"/>
              <a:t>The church is to support the truth –                       </a:t>
            </a:r>
            <a:r>
              <a:rPr lang="en-US" sz="4400" i="1" dirty="0"/>
              <a:t>1 Timothy 3:15</a:t>
            </a:r>
          </a:p>
          <a:p>
            <a:r>
              <a:rPr lang="en-US" sz="4400" dirty="0"/>
              <a:t>However, some will turn away from the truth –   </a:t>
            </a:r>
            <a:r>
              <a:rPr lang="en-US" sz="4400" i="1" dirty="0"/>
              <a:t>2 Timothy 4:3-4; (cf. Isaiah 30:9-11)</a:t>
            </a:r>
          </a:p>
          <a:p>
            <a:r>
              <a:rPr lang="en-US" sz="4400" dirty="0"/>
              <a:t>Those who uphold the truth are labeled as hateful, and divisive.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…remember the Lord above!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The Lord Still Reigns </a:t>
            </a:r>
            <a:r>
              <a:rPr lang="en-US" sz="4400" i="1" dirty="0"/>
              <a:t>(Psalm 11:4a)</a:t>
            </a:r>
          </a:p>
          <a:p>
            <a:r>
              <a:rPr lang="en-US" sz="4400" i="1" dirty="0"/>
              <a:t>1 Timothy 6:15-16 </a:t>
            </a:r>
            <a:r>
              <a:rPr lang="en-US" sz="4400" dirty="0"/>
              <a:t>– King of kings, Lord of lords.</a:t>
            </a:r>
          </a:p>
          <a:p>
            <a:r>
              <a:rPr lang="en-US" sz="4400" dirty="0"/>
              <a:t>Attempts to thwart His will are vain –                  </a:t>
            </a:r>
            <a:r>
              <a:rPr lang="en-US" sz="4400" i="1" dirty="0"/>
              <a:t>cf. Psalm 2:1-6</a:t>
            </a:r>
          </a:p>
          <a:p>
            <a:r>
              <a:rPr lang="en-US" sz="4400" dirty="0"/>
              <a:t>God does not abandon His people –                             </a:t>
            </a:r>
            <a:r>
              <a:rPr lang="en-US" sz="4400" i="1" dirty="0"/>
              <a:t>2 Timothy 4:16-18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3173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…remember the Lord above!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The Lord Sees All </a:t>
            </a:r>
            <a:r>
              <a:rPr lang="en-US" sz="4400" i="1" dirty="0"/>
              <a:t>(Psalm 11:4b)</a:t>
            </a:r>
          </a:p>
          <a:p>
            <a:r>
              <a:rPr lang="en-US" sz="4400" dirty="0"/>
              <a:t>None can hide from God – </a:t>
            </a:r>
            <a:r>
              <a:rPr lang="en-US" sz="4400" i="1" dirty="0"/>
              <a:t>Hebrews 4:13</a:t>
            </a:r>
            <a:endParaRPr lang="en-US" sz="4400" dirty="0"/>
          </a:p>
          <a:p>
            <a:r>
              <a:rPr lang="en-US" sz="4400" dirty="0"/>
              <a:t>The deeds of men are recorded, and remembered for judgment – </a:t>
            </a:r>
            <a:r>
              <a:rPr lang="en-US" sz="4400" i="1" dirty="0"/>
              <a:t>Revelation 20:12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981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DBD2-BC41-4CD2-93D0-D0506668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197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Haettenschweiler" panose="020B0706040902060204" pitchFamily="34" charset="0"/>
              </a:rPr>
              <a:t>…remember the Lord above!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1FCB-F821-4EB8-BFA5-E29DE9CF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679" y="1351722"/>
            <a:ext cx="11580642" cy="53163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The Lord is Testing All </a:t>
            </a:r>
            <a:r>
              <a:rPr lang="en-US" sz="4400" i="1" dirty="0"/>
              <a:t>(Psalm 11:4, 5)</a:t>
            </a:r>
          </a:p>
          <a:p>
            <a:r>
              <a:rPr lang="en-US" sz="4400" dirty="0"/>
              <a:t>Everyone’s life is a test – </a:t>
            </a:r>
            <a:r>
              <a:rPr lang="en-US" sz="4400" i="1" dirty="0"/>
              <a:t>Ecclesiastes 12:13-14; cf. John 12:48</a:t>
            </a:r>
            <a:endParaRPr lang="en-US" sz="4400" dirty="0"/>
          </a:p>
          <a:p>
            <a:r>
              <a:rPr lang="en-US" sz="4400" dirty="0"/>
              <a:t>The righteous must understand they aren’t exempt from difficulties. The Lord tests our faith as well – </a:t>
            </a:r>
            <a:r>
              <a:rPr lang="en-US" sz="4400" i="1" dirty="0"/>
              <a:t>1 Peter 1:6-9; James 1:2-4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11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2256</Words>
  <Application>Microsoft Office PowerPoint</Application>
  <PresentationFormat>Widescreen</PresentationFormat>
  <Paragraphs>158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Haettenschweiler</vt:lpstr>
      <vt:lpstr>Times New Roman</vt:lpstr>
      <vt:lpstr>Office Theme</vt:lpstr>
      <vt:lpstr>PowerPoint Presentation</vt:lpstr>
      <vt:lpstr>If the Foundations are Destroyed…</vt:lpstr>
      <vt:lpstr>Psalm 11 – A Psalm of David</vt:lpstr>
      <vt:lpstr>Psalm 11 – A Psalm of David</vt:lpstr>
      <vt:lpstr>When the foundations are destroyed…</vt:lpstr>
      <vt:lpstr>When the foundations are destroyed…</vt:lpstr>
      <vt:lpstr>…remember the Lord above!</vt:lpstr>
      <vt:lpstr>…remember the Lord above!</vt:lpstr>
      <vt:lpstr>…remember the Lord above!</vt:lpstr>
      <vt:lpstr>…remember the Lord above!</vt:lpstr>
      <vt:lpstr>If the Foundations are Destroyed…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11</cp:revision>
  <dcterms:created xsi:type="dcterms:W3CDTF">2018-08-17T18:31:23Z</dcterms:created>
  <dcterms:modified xsi:type="dcterms:W3CDTF">2018-08-19T13:29:39Z</dcterms:modified>
</cp:coreProperties>
</file>