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notesMasterIdLst>
    <p:notesMasterId r:id="rId14"/>
  </p:notesMasterIdLst>
  <p:sldIdLst>
    <p:sldId id="258" r:id="rId3"/>
    <p:sldId id="256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FE4D0-66E3-4D2F-AEA1-D640D74E581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7029D-7139-4E5F-A577-10FEA2A6EC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9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Concerning the Faith in Christ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24:24-25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journeyed to Jerusalem despite the prophecy concerning the danger that awaited him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20:22-23; 21:4, 10-14).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in Jerusalem, the Jews from Asia saw him, and sought to kill him based upon a mere assumption that he had brought a Gentile into the temple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21:27-29).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Having been arrested, and unlawfully bound as a Roman citizen, the Roman commander, having learned of a plot against Paul’s life, sent him to Caesarea with a letter written to Felix the governor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23:23-35).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After waiting for Paul’s accusers to come from Jerusalem, Felix heard the accusation of the Jews, and the defense of Paul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24:1-21).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Felix tabled his decision on Paul’s case, having no hurry for justice despite his more accurate knowledge of Paul’s message, and the fact that he had done no wrong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24:22-23).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Paul in custody, Felix and his Jewish wife Drusilla decided, whether out of sincere spiritual interest, or simple curiosity, to hear Paul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“concerning the faith in Christ”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(cf. Acts 24:24-25).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(Objective – THE faith)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Holy Spirit reveals to us the specific topics of Paul’s discussion with them –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righteousness, self-control, and the judgment.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 topics are worthy of our consideration.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Reason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07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requires us to appeal to God’s standard of righteousness for salvation, live righteously by faith, and to maintain self-control because of the coming judgment!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be careful to do as God says and live acceptably before Him.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turn away from the truth of the Gospel. Understand that it is reasonable for God to require these things of us, and for us to submit to Him!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1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Reason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is to be Taught and Heard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24:25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“reasoned…”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dialegomai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to say thoroughly, i.e. discuss (in argument or exhortation). (STRONG)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9:16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was appointed to preach the gospel by the Lord.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4:7-10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Such ministry brought hardships to Paul and the other apostles. Yet, they preached anyway.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Here, Paul had an opportunity presented him to SIMPLY preach the gospel. This was not a part of his trial, nor his own defense.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Felix and Drusilla simply asked to hear about the faith, and Paul preached.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another implication from the fact that Paul “reasoned” to them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Concerns Reason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04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Concerns Reason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Reasoned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dialegomai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primarily denotes "to ponder, resolve in one's mind" (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"through,"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"to say"); then, "to converse, dispute, discuss, discourse with;" most frequently, "to reason or dispute with." (VINE)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the word simply means to discuss, converse, or dispute, IT INVOLVES LOGIC AND REASON.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many in the world claim that Christianity is illogical, and unreasonable. However, this couldn’t be further from the truth.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Later in Paul’s trials, before Agrippa and Festus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26:24-25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he speaks of truth and reason!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sōphrosyne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̄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soundness of mind, i.e. (literally) sanity. (STRONG)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am speaking true and rational words.” (ESV)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truths presented in the gospel are not far-fetched, but are rational, reasonable, logical, and have supporting evidence!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12:2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As such, submitting to the faith revealed by God is a reasonable service considering what He has done for us.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Righteousness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3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Righteousness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Standard of Righteousness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is man to stand righteous before God, having his sins forgiven? Then, what is the standard of righteousness man is to live by in order to continue in righteousness?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1:16-17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gospel of Christ is God’s power to make us righteous before Him, and it is the standard of righteousness we are to live by.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preached the gospel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1:5, 13-15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His apostleship was for obedience to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faith”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even among the Gentiles.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faith”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gospel”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synonymous terms.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preached the gospel so that men could be saved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“power of God to salvation”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Paul preached the gospel so that men would know how to live right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“righteousness of God is revealed”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just shall live by faith”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Cf. Galatians 2:16, 17, 20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this is how Paul himself lived – submitted to the gospel of Christ by faith.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Sought justification by Christ.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Lived by faith in Christ.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Requirement to Live Righteously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42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Requirement to Live Righteously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6:13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Our bodies are to be used as instruments of righteousness.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John 2:28-29; 3:1-3, 7-9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children of God are required to practice righteousness.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Because of who we are – children of the righteous God – we are to purify ourselves.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to walk in righteousness.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takes self-control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Self-Control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15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Self-Control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Adding to Knowledge, Self-Control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 we escape sin, and partake of the Divine nature is through the knowledge of Christ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1:3-4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i.e. believing and obeying the gospel.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Continued growth is required in the Christian – the one who has partaken of the Divine nature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Peter 1:5-6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ADD TO FAITH.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moral excellence – desire for, resolve.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Knowledge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revelation of the proper way to live.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Self-control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knowledge is to be applied.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way of living is contrary to that of the world.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contrary to the pull of the flesh.</a:t>
            </a:r>
          </a:p>
          <a:p>
            <a:pPr marL="1600200" marR="0" lvl="3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REQUIRES CONTROL OF SELF.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Denying the Flesh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81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Denying the Flesh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5:16-18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not to walk after the flesh, but the Spirit.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requires a resolve to live spiritually – according to God’s word.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requires self-control.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(vv. 19-25)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Essentially, the way to deny the fleshly desires, and control self to prevent giving in, is to practice the fruit of the Spirit. (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NOTE: Self-control is one of the characteristics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Crucified the flesh?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Galatians 6:14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Paul crucified the world to himself.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put it to death – a determination not to live that way any longer.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more so – an acknowledgment of the foolishness of living like the world – crucifixion was a shameful death.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13:11-14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If we are to maintain righteousness by self-control, WE MUST NOT PROVIDE FOR THE FLESH.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are constantly providing for the flesh by putting stumbling blocks in our own way, SELF-CONTROL IS GOING TO BE MORE DIFFICULT.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Recognize what is at stake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(v. 11)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SALVATION IS NEAR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(when judgment comes will we receive salvation?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Judgment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95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Faith in Christ Concerns Judgment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Judgment After Death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Hebrews 9:27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we are appointed to live and die ONCE!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are only given one life, and we are judged by all that we do in it.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2:3, 6-10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None will escape the judgment of God, but God will render unto EACH ONE accordingly.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5:28-29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The hour is coming when men will be raised to life or condemnation.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3:10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That hour, that day, will come at a time we do not know. Like a thief.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we be found righteous? Have we controlled ourselves? Are we ready for the judgment?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doubt these questions were on the minds of Felix and Drusilla as Paul reasoned with them concerning the faith in Christ.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Response of Felix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37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U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Response of Felix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Jewish historian, Josephus, noted that Felix and Drusilla were in an adulterous relationship.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Drusilla was married to another man when Felix convinced her to marry him.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is likely why Paul preached on the matters of righteousness, self-control, and the judgment to come.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Notice Felix’s response –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24:24-27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Felix turned away from the truth by sending Paul away.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spoke of a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“more convenient time.”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time never came! Felix hardened his heart against the truth, and sealed his fate.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DON’T MAKE THE SAME MISTAKE AS FELIX – </a:t>
            </a:r>
            <a:r>
              <a:rPr lang="en-US" b="1" i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 tell you, no; but unless you repent you will all likewise perish” (Luke 13:5).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7029D-7139-4E5F-A577-10FEA2A6EC0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8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17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83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174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833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66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14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59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17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4ABF-4D2A-4816-8FDC-C2FA17ADA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44ED3-0FC3-4E4C-B78B-AEE0531D57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30150-F753-47EF-8540-2314B95FB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3788-7738-406D-B106-7FFCDF34A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6971D-16CA-499F-86A7-CBBB4698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81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9E424-B8E0-4761-8883-2B5D42890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2CFF-651C-4B53-829A-82B36EB48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63F30-D90F-4FA4-90F4-ACA8A4FEB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A6D0C-7172-4492-9A8F-15D20C00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69D25-3D76-44A2-AA69-9EAE0B98C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590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44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96B1-E7DE-428C-8567-A83C9B604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745D60-058B-4870-BBBF-ECC620C36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B562C-B946-4B9A-8D85-3A04F56A4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36470-4FB1-4E89-A2AA-DD5AF1AB0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FDA10-D466-4FC5-A17E-D155B4063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3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7F153-992D-4E9B-BF49-9C6C223D8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5EEE1-E550-4745-97E6-47AF90DF8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1A0D9-7715-44D5-979B-AF50EFB57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F84330-262F-4B04-864C-A66CDA84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09E966-BBF7-4FB8-92F8-FB828B33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140F7C-535F-4DE2-AB14-E4CD60BA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61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621F-C9D6-49D9-AF47-F38A604D2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15DC83-29A9-442A-BB9E-CB3239CFA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146A03-D6AB-493D-B250-BB66249BED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868356-82EA-4FB9-8B40-81A4AB8DC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E24AE6-11CD-42F4-A4FF-9662A2A2C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0ECB3-9E79-4B39-8E29-D74A16B5D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B36464-A6EE-4510-848E-311800821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B6C82A-8F48-4B1C-A7D5-D313574D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90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BAB13-CACD-48D8-817E-016BB968E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548180-D852-4CC9-A446-C87CDDC2B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EA067E-A5A2-4E8E-8705-4F6A23C00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7B25-8DFA-424D-90F6-94F3D8A7D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22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708B7E-D858-482C-908A-6CE03343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47D8AC-CB59-4EEC-8092-B9053E48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9C25A-CE46-47A3-8FCB-F8926965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037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4260-BD26-4ABF-94B9-5CEF6F10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ACDD7-552B-4CB9-BE9A-83680F5A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2C196-1487-426F-906F-1676EAD03F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74C532-0AF5-49D1-A78D-EC295358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285A73-E9B4-4FD4-8F99-2798284CE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3B12A-405F-41F3-9F7E-30D10D2FF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686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15057-A5D9-484C-A929-CC41FE736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1B6E94-AEDA-467A-AD2F-1D069EEC7B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5D0914-89A2-450A-9FE9-881DBFEA35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11058F-8327-4EF0-B413-B849EB479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38BB77-C4F6-4C71-9738-00B8DE8A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80D8F6-699D-441C-92A2-D9103B049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8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B420-391A-4CC7-AB52-3EC4118B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7CA91-23CD-4099-B60A-D44548AA98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2DE84-F149-444A-813D-74D7D5095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43F70-D5C0-4149-93E4-D474C61F3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09DE-6DC3-4067-AF9A-997F3931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84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77F99C-F916-4AA6-86FD-F7202C9C1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15647-CAF9-43BB-8B99-3EA9A438F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6483B-D6D0-4C0F-A7F1-0BD08537A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2D09C-2878-4C68-8B32-360B98823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D1F74-AF65-4A30-AB29-921D7AB3F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96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395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7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3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596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47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01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EA2D3EC-F178-40B1-9623-AF0135CDE90C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0F9E610-38AB-485A-9026-4889A43BDB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8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52CBC8-5270-4951-B940-965D0C33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AF653F-D9F6-4F85-8922-6E9D3FB16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0CE1E-1E78-4C4D-ACA7-D8F68DEF1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AE591-CDD3-420E-BADF-D85B9ED5ECCA}" type="datetimeFigureOut">
              <a:rPr lang="en-US" smtClean="0"/>
              <a:t>9/2/2018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851CE-57D7-4BA4-9F82-47078AF4F2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1561E-8943-421D-81A6-93482DDE1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FD03D-574A-4C99-B623-AD12F4D981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6A12F-CC78-4A37-9E47-2B544C5C3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DCEBA-BAA5-413B-BDF8-029F3796C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98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Faith in Christ Concerns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Judgment after Death (</a:t>
            </a:r>
            <a:r>
              <a:rPr lang="en-US" sz="3600" i="1" dirty="0"/>
              <a:t>Hebrews 9:27</a:t>
            </a:r>
            <a:r>
              <a:rPr lang="en-US" sz="3600" dirty="0"/>
              <a:t>)</a:t>
            </a:r>
          </a:p>
          <a:p>
            <a:pPr marL="0" indent="0">
              <a:buNone/>
            </a:pPr>
            <a:r>
              <a:rPr lang="en-US" sz="3600" dirty="0"/>
              <a:t>The Response of Felix (</a:t>
            </a:r>
            <a:r>
              <a:rPr lang="en-US" sz="3600" i="1" dirty="0"/>
              <a:t>Acts 24:24-27</a:t>
            </a:r>
            <a:r>
              <a:rPr lang="en-US" sz="3600" dirty="0"/>
              <a:t>)</a:t>
            </a:r>
          </a:p>
          <a:p>
            <a:r>
              <a:rPr lang="en-US" sz="3600" i="1" dirty="0"/>
              <a:t>Luke 13:5 </a:t>
            </a:r>
            <a:r>
              <a:rPr lang="en-US" sz="3600" dirty="0"/>
              <a:t>– Repent or Perish</a:t>
            </a:r>
          </a:p>
        </p:txBody>
      </p:sp>
    </p:spTree>
    <p:extLst>
      <p:ext uri="{BB962C8B-B14F-4D97-AF65-F5344CB8AC3E}">
        <p14:creationId xmlns:p14="http://schemas.microsoft.com/office/powerpoint/2010/main" val="108444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157D-1229-4879-9A1E-B2861B4A0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dirty="0"/>
              <a:t>Concerning the Faith 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41A0E-1B64-4188-B17D-3928B57FD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/>
              <a:t>Acts 24:24-25</a:t>
            </a:r>
          </a:p>
        </p:txBody>
      </p:sp>
    </p:spTree>
    <p:extLst>
      <p:ext uri="{BB962C8B-B14F-4D97-AF65-F5344CB8AC3E}">
        <p14:creationId xmlns:p14="http://schemas.microsoft.com/office/powerpoint/2010/main" val="26433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0157D-1229-4879-9A1E-B2861B4A06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8800" dirty="0"/>
              <a:t>Concerning the Faith in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041A0E-1B64-4188-B17D-3928B57FDD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 dirty="0"/>
              <a:t>Acts 24:24-25</a:t>
            </a:r>
          </a:p>
        </p:txBody>
      </p:sp>
    </p:spTree>
    <p:extLst>
      <p:ext uri="{BB962C8B-B14F-4D97-AF65-F5344CB8AC3E}">
        <p14:creationId xmlns:p14="http://schemas.microsoft.com/office/powerpoint/2010/main" val="223500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The Faith in Christ Concerns Reason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Faith is to be Taught and Heard</a:t>
            </a:r>
          </a:p>
          <a:p>
            <a:r>
              <a:rPr lang="en-US" sz="3600" dirty="0"/>
              <a:t>Reasoned – </a:t>
            </a:r>
            <a:r>
              <a:rPr lang="en-US" sz="3600" i="1" dirty="0" err="1"/>
              <a:t>dialegomai</a:t>
            </a:r>
            <a:r>
              <a:rPr lang="en-US" sz="3600" dirty="0"/>
              <a:t>; to say thoroughly, i.e. discuss (in argument or exhortation). (STRONG)</a:t>
            </a:r>
          </a:p>
          <a:p>
            <a:r>
              <a:rPr lang="en-US" sz="3600" dirty="0"/>
              <a:t>Paul appointed to preach – </a:t>
            </a:r>
            <a:r>
              <a:rPr lang="en-US" sz="3600" i="1" dirty="0"/>
              <a:t>1 Corinthians 9:16;                           2 Corinthians 4:7-10</a:t>
            </a:r>
          </a:p>
        </p:txBody>
      </p:sp>
    </p:spTree>
    <p:extLst>
      <p:ext uri="{BB962C8B-B14F-4D97-AF65-F5344CB8AC3E}">
        <p14:creationId xmlns:p14="http://schemas.microsoft.com/office/powerpoint/2010/main" val="21774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/>
          </a:bodyPr>
          <a:lstStyle/>
          <a:p>
            <a:pPr algn="ctr"/>
            <a:r>
              <a:rPr lang="en-US" sz="4900" dirty="0"/>
              <a:t>The Faith in Christ Concerns Reason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Faith is to be Taught and Heard</a:t>
            </a:r>
          </a:p>
          <a:p>
            <a:pPr marL="0" indent="0">
              <a:buNone/>
            </a:pPr>
            <a:r>
              <a:rPr lang="en-US" sz="3600" dirty="0"/>
              <a:t>The Faith Concerns Reason</a:t>
            </a:r>
          </a:p>
          <a:p>
            <a:r>
              <a:rPr lang="en-US" sz="3600" i="1" dirty="0"/>
              <a:t>Acts 26:24-25 </a:t>
            </a:r>
            <a:r>
              <a:rPr lang="en-US" sz="3600" dirty="0"/>
              <a:t>– Truth and Reason</a:t>
            </a:r>
          </a:p>
          <a:p>
            <a:r>
              <a:rPr lang="en-US" sz="3600" i="1" dirty="0"/>
              <a:t>Romans 12:1 </a:t>
            </a:r>
            <a:r>
              <a:rPr lang="en-US" sz="3600" dirty="0"/>
              <a:t>– Reasonable service</a:t>
            </a:r>
          </a:p>
        </p:txBody>
      </p:sp>
    </p:spTree>
    <p:extLst>
      <p:ext uri="{BB962C8B-B14F-4D97-AF65-F5344CB8AC3E}">
        <p14:creationId xmlns:p14="http://schemas.microsoft.com/office/powerpoint/2010/main" val="237358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Faith in Christ Concerns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Standard of Righteousness</a:t>
            </a:r>
          </a:p>
          <a:p>
            <a:r>
              <a:rPr lang="en-US" sz="3600" i="1" dirty="0"/>
              <a:t>Romans 1:16-17 </a:t>
            </a:r>
            <a:r>
              <a:rPr lang="en-US" sz="3600" dirty="0"/>
              <a:t>– Righteousness of God revealed</a:t>
            </a:r>
          </a:p>
          <a:p>
            <a:r>
              <a:rPr lang="en-US" sz="3600" i="1" dirty="0"/>
              <a:t>vv. 5, 13-15 </a:t>
            </a:r>
            <a:r>
              <a:rPr lang="en-US" sz="3600" dirty="0"/>
              <a:t>– Obedience to the Faith</a:t>
            </a:r>
          </a:p>
        </p:txBody>
      </p:sp>
    </p:spTree>
    <p:extLst>
      <p:ext uri="{BB962C8B-B14F-4D97-AF65-F5344CB8AC3E}">
        <p14:creationId xmlns:p14="http://schemas.microsoft.com/office/powerpoint/2010/main" val="22750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Faith in Christ Concerns Righteousness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Standard of Righteousness</a:t>
            </a:r>
          </a:p>
          <a:p>
            <a:pPr marL="0" indent="0">
              <a:buNone/>
            </a:pPr>
            <a:r>
              <a:rPr lang="en-US" sz="3600" dirty="0"/>
              <a:t>Requirement  to Live Righteously</a:t>
            </a:r>
          </a:p>
          <a:p>
            <a:r>
              <a:rPr lang="en-US" sz="3600" i="1" dirty="0"/>
              <a:t>Romans 6:13 </a:t>
            </a:r>
            <a:r>
              <a:rPr lang="en-US" sz="3600" dirty="0"/>
              <a:t>– Instruments of Righteousness</a:t>
            </a:r>
          </a:p>
          <a:p>
            <a:r>
              <a:rPr lang="en-US" sz="3600" i="1" dirty="0"/>
              <a:t>1 John 2:28-29; 3:1-3, 7-9 </a:t>
            </a:r>
            <a:r>
              <a:rPr lang="en-US" sz="3600" dirty="0"/>
              <a:t>– Practice Righteousness</a:t>
            </a:r>
          </a:p>
        </p:txBody>
      </p:sp>
    </p:spTree>
    <p:extLst>
      <p:ext uri="{BB962C8B-B14F-4D97-AF65-F5344CB8AC3E}">
        <p14:creationId xmlns:p14="http://schemas.microsoft.com/office/powerpoint/2010/main" val="514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Faith in Christ Concerns Self-Control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Adding to Knowledge, Self-Control</a:t>
            </a:r>
          </a:p>
          <a:p>
            <a:r>
              <a:rPr lang="en-US" sz="3600" i="1" dirty="0"/>
              <a:t>2 Peter 1:5-6 </a:t>
            </a:r>
            <a:r>
              <a:rPr lang="en-US" sz="3600" dirty="0"/>
              <a:t>– Self-Control to practice what is known</a:t>
            </a:r>
          </a:p>
        </p:txBody>
      </p:sp>
    </p:spTree>
    <p:extLst>
      <p:ext uri="{BB962C8B-B14F-4D97-AF65-F5344CB8AC3E}">
        <p14:creationId xmlns:p14="http://schemas.microsoft.com/office/powerpoint/2010/main" val="325190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Faith in Christ Concerns Self-Control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Adding to Knowledge, Self-Control</a:t>
            </a:r>
          </a:p>
          <a:p>
            <a:pPr marL="0" indent="0">
              <a:buNone/>
            </a:pPr>
            <a:r>
              <a:rPr lang="en-US" sz="3600" dirty="0"/>
              <a:t>Denying the Flesh</a:t>
            </a:r>
          </a:p>
          <a:p>
            <a:r>
              <a:rPr lang="en-US" sz="3600" i="1" dirty="0"/>
              <a:t>Galatians 5:16-18 </a:t>
            </a:r>
            <a:r>
              <a:rPr lang="en-US" sz="3600" dirty="0"/>
              <a:t>– Flesh vs. Spirit (</a:t>
            </a:r>
            <a:r>
              <a:rPr lang="en-US" sz="3600" i="1" dirty="0"/>
              <a:t>6:14</a:t>
            </a:r>
            <a:r>
              <a:rPr lang="en-US" sz="3600" dirty="0"/>
              <a:t> – crucify world)</a:t>
            </a:r>
          </a:p>
          <a:p>
            <a:r>
              <a:rPr lang="en-US" sz="3600" i="1" dirty="0"/>
              <a:t>Romans 13:11-14 </a:t>
            </a:r>
            <a:r>
              <a:rPr lang="en-US" sz="3600" dirty="0"/>
              <a:t>– Make no provision for the flesh</a:t>
            </a:r>
          </a:p>
        </p:txBody>
      </p:sp>
    </p:spTree>
    <p:extLst>
      <p:ext uri="{BB962C8B-B14F-4D97-AF65-F5344CB8AC3E}">
        <p14:creationId xmlns:p14="http://schemas.microsoft.com/office/powerpoint/2010/main" val="336014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51588-9C19-4337-B16F-36F82A6B5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98" y="129210"/>
            <a:ext cx="11502887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Faith in Christ Concerns Judgment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2908D-DFEC-4866-B1D2-D05ADECDEDA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2798" y="1397690"/>
            <a:ext cx="11502887" cy="4115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 Judgment after Death (</a:t>
            </a:r>
            <a:r>
              <a:rPr lang="en-US" sz="3600" i="1" dirty="0"/>
              <a:t>Hebrews 9:27</a:t>
            </a:r>
            <a:r>
              <a:rPr lang="en-US" sz="3600" dirty="0"/>
              <a:t>)</a:t>
            </a:r>
          </a:p>
          <a:p>
            <a:r>
              <a:rPr lang="en-US" sz="3600" i="1" dirty="0"/>
              <a:t>John 5:28-29 </a:t>
            </a:r>
            <a:r>
              <a:rPr lang="en-US" sz="3600" dirty="0"/>
              <a:t>– Resurrection to life and condemnation</a:t>
            </a:r>
          </a:p>
          <a:p>
            <a:r>
              <a:rPr lang="en-US" sz="3600" i="1" dirty="0"/>
              <a:t>2 Peter 3:10 </a:t>
            </a:r>
            <a:r>
              <a:rPr lang="en-US" sz="3600" dirty="0"/>
              <a:t>– Like a thief</a:t>
            </a:r>
          </a:p>
        </p:txBody>
      </p:sp>
    </p:spTree>
    <p:extLst>
      <p:ext uri="{BB962C8B-B14F-4D97-AF65-F5344CB8AC3E}">
        <p14:creationId xmlns:p14="http://schemas.microsoft.com/office/powerpoint/2010/main" val="27796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30</TotalTime>
  <Words>1850</Words>
  <Application>Microsoft Office PowerPoint</Application>
  <PresentationFormat>Widescreen</PresentationFormat>
  <Paragraphs>146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Impact</vt:lpstr>
      <vt:lpstr>Times New Roman</vt:lpstr>
      <vt:lpstr>Wingdings</vt:lpstr>
      <vt:lpstr>Main Event</vt:lpstr>
      <vt:lpstr>Office Theme</vt:lpstr>
      <vt:lpstr>PowerPoint Presentation</vt:lpstr>
      <vt:lpstr>Concerning the Faith in Christ</vt:lpstr>
      <vt:lpstr>The Faith in Christ Concerns Reason</vt:lpstr>
      <vt:lpstr>The Faith in Christ Concerns Reason</vt:lpstr>
      <vt:lpstr>The Faith in Christ Concerns Righteousness</vt:lpstr>
      <vt:lpstr>The Faith in Christ Concerns Righteousness</vt:lpstr>
      <vt:lpstr>The Faith in Christ Concerns Self-Control</vt:lpstr>
      <vt:lpstr>The Faith in Christ Concerns Self-Control</vt:lpstr>
      <vt:lpstr>The Faith in Christ Concerns Judgment</vt:lpstr>
      <vt:lpstr>The Faith in Christ Concerns Judgment</vt:lpstr>
      <vt:lpstr>Concerning the Faith in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Cox</dc:creator>
  <cp:lastModifiedBy>Stan Cox</cp:lastModifiedBy>
  <cp:revision>9</cp:revision>
  <dcterms:created xsi:type="dcterms:W3CDTF">2018-08-27T18:43:24Z</dcterms:created>
  <dcterms:modified xsi:type="dcterms:W3CDTF">2018-09-02T22:42:15Z</dcterms:modified>
</cp:coreProperties>
</file>