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11"/>
  </p:notesMasterIdLst>
  <p:sldIdLst>
    <p:sldId id="258" r:id="rId3"/>
    <p:sldId id="256" r:id="rId4"/>
    <p:sldId id="257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DF8EF-9088-4AF8-B998-8E65003671AE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8568E-6142-4D43-8F3C-5C076570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46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Him Was Yes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1:19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apostle Paul laid the foundation of Christ in Corinth by the preaching of the gospel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1 Corinthians 3:10-11)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“And many of the Corinthians, hearing, believed and were baptized” (Acts 18:8b)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of Paul’s work in the gospel among the Corinthians, a special relationship had been developed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1 Corinthians 4:14-15).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Yet, due to evil influence among the Corinthians, their relationship with Paul had been marred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2 Corinthians 6:11-12; 7:2-3; 12:14-15).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Paul’s opponents in Corinth – the “false apostles” – warred with weapons of the flesh, they attacked Paul’s character, charging him with duplicity: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1:15-17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Paul’s original travel plans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1 Corinthians 16:5-7).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Evidently these plans changed.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Corinthians were persuaded that Paul was being dishonest with his intentions from the start.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lightly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elaphria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levity (figuratively), i.e. fickleness. (Strong)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(“I was not vacillating when I intended to do this”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NASB)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1:12-14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Paul’s confidence in his conscience.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Paul’s conscience is clean. He was not dishonest with the Corinthians.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things he wrote to them – 1 Corinthians – meant exactly what they understood them to mean, with no ulterior motives.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simplicity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haplotēs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singleness, i.e. (subjectively) sincerity (without dissimulation or self-seeking). (Strong)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said his conduct was the opposite of duplicity – it was single, straight-forward, and honest.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1:17-22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Paul’s defense of his character, and of the gospel.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17-18)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Paul’s planning was not duplicitous – he did not say one thing with the intentions of doing another. (AS GOD IS FAITHFUL – he acted according to the standard of God)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“Or what I purpose, do I purpose according to the flesh, so that with me there will be yes, yes and no, no at the same time?”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(v. 17 – NASB)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“Do I make my plans according to the flesh, ready to say ‘Yes, yes’ and ‘No, no’ at the same time?”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(v. 17 – ESV)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greater danger was that the Corinthians were allowing the evil influence of Paul’s opponents to turn them, not only against Paul, BUT AGAINST THE GOSPEL: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 Corinthians 11:3-4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were being deceived, and corrupted, and were turning to a different gospel.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Simplicity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haplotēs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singleness. (Strong)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as in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1:12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“we conducted ourselves in the world in simplicity”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19-20)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gospel of Christ from God is not duplicitous. 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not “Yes and no,” but “Yes” – not contradictory.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PAUL PREACHED ORIGINALLY WAS TRUE THEN, AND IS TRUE NOW – BUT THEY WERE TURNING TO SOMETHING THAT CLAIMED TO BE TRUTH, BUT WAS DIFFERENT.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21-22)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came from someone other than the true apostles, who claimed to be apostles themselves.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 Corinthians 11:12-15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false apostles.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HOWEVER, GOD ANNOINTED PAUL AND THE OTHERS AS APOSTLES – TRUE APOSTLES.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had the gifts of the Spirit to prove it.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 Corinthians 12:12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signs of an apostle were performed among them by Paul)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needed to reject the message of Paul’s opponents, and turn back to the TRUTH that he preached.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seems that the religious world needs to learn this lesson – in God is not “Yes and no,” but “Yes.”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doctrines taught and held as truth in the denominations are contradictions to scripture.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teaching contradicts scripture IT IS NOT FROM GOD – For in Him is Yes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Says “Yes,” Not “Yes and No”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568E-6142-4D43-8F3C-5C07657081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53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Says “Yes,” Not “Yes and No”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Only One Gospel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Jude 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has been delivered once for all.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1:6-9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All other “gospels” are not a gospel at all, but must be rejected. (All that contradicts)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Same Gospel is Preserved Today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13:8-9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Jesus’ gospel does not change, and will not change. Therefore, we should not be led away by teachings which differ from it.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17:11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Like the Bereans, we need to search the scriptures, and compare what is taught with them to find whether it is the truth.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does not say one thing (YES) but mean another thing (NO). God’s “yes” will never become “no,” and we must not allow others to convince us otherwise.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“Let God be true but every man a liar” (Romans 3:4)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Denominational Contradictions – When God says “Yes,” and the Denominations say “No”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568E-6142-4D43-8F3C-5C07657081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4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Denominational Contradictions – When God says “Yes,” and the Denominations say “No”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Denominationalism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Idea – we cannot all understand the Bible the same way, so our differences make no difference.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agree with each other associate with each other.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all the different groups are right, regardless of contradicting views.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says: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3:3-4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CAN understand the Bible.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can understand the Bible, then we can understand the Bible alike.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does not mean multiple things when He says one thing – so if we understand it truly, we understand what God meant.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1:10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must speak the same things – division is not acceptable.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Than One Church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divisions in beliefs and doctrines comprise churches.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claim to all head up in Christ.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has several churches?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says: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1:22-23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church is the body of Christ.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4:4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ONE BODY.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16:18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Christ said He would build His church – singular.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20:28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Christ purchased ONE church with His blood.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Than One Name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568E-6142-4D43-8F3C-5C07657081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71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Than One Name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divisions in belief, and into different churches, there comes the DISTINCTIVE NAMES.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names do not bring glory to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 meant to draw attention to a distinct group, or man.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says: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62:1-2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prophesied new name GIVEN BY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11:26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new name given.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1:11-13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Being called by another doesn’t bring glory to God or Christ, but to that man, or group.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Romans 16:16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church of Christ)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Multiple Ways to Heaven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says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is the ONLY way.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Denominations – our differences are all still IN CHRIST.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Christ does not say “Yes and no,” just “Yes.”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doesn’t say different things.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Essentially – Denominations are saying we can go different directions, and end up in the same place – multiple ways to heaven.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says: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7:13-14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Really only two ways, but only one goes to life.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narrow way is Jesus’ way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am the WAY”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but any way which differs is on the wide path.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Salvation by Faith Only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568E-6142-4D43-8F3C-5C07657081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46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Salvation by Faith Only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Surprisingly, this is one thing the denominations agree upon, but it is erring.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Salvation is SOLELY through faith?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don’t have to DO anything?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says: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6:28-29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Their spiritual understanding is that action must be taken. Jesus did not rebuke them, but said faith was the work – work of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2:37; 16:29-30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question about what needed to be DONE – not rebuked, but given an answer.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2:24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Justified by works, not faith only.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Baptism is Not For Salvation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Baptism, they say, is an outward sign of an inward grace. Or an outward representative washing of an inward washing of Jesus’ blood by faith.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Baptism is not essential to salvation.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one is not baptized, he will be saved.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says: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16:16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belief AND baptism are necessary for salvation.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2:37-38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Peter’s response was for them to be baptized – for the remission of sins.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26:28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Jesus’ blood FOR remission of sins.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REACH THE BLOOD IN BAPTISM, NOT FAITH ONLY.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3:21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baptism saves you – DIRECT CONNECTION WITH SALVATION.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Apostasy is Impossible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568E-6142-4D43-8F3C-5C07657081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06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Apostasy is Impossible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a person is saved he cannot lose his salvation.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says: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10:12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you can fall – BEWARE.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5:4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some had “fallen from grace.”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12:15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 careful you don’t fall from grace.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Peter 3:14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 diligent to be found by Him blameless – implication is that you can be found by Jesus unready!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568E-6142-4D43-8F3C-5C07657081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5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God says one thing (YES) He does not mean another (NO).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God says one thing (YES) and we say another thing (NO), we are not right with God.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be careful to accept what the gospel says, and only follow it!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568E-6142-4D43-8F3C-5C07657081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11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F4E-D56B-4080-80EE-7B1621E82A2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1569F4B-72B6-4F33-9891-DFC7723D3EF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01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F4E-D56B-4080-80EE-7B1621E82A2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9F4B-72B6-4F33-9891-DFC7723D3EFA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80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F4E-D56B-4080-80EE-7B1621E82A2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9F4B-72B6-4F33-9891-DFC7723D3EF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017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E4ABF-4D2A-4816-8FDC-C2FA17ADA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44ED3-0FC3-4E4C-B78B-AEE0531D5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30150-F753-47EF-8540-2314B95FB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13788-7738-406D-B106-7FFCDF34A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6971D-16CA-499F-86A7-CBBB46986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83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9E424-B8E0-4761-8883-2B5D4289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52CFF-651C-4B53-829A-82B36EB48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63F30-D90F-4FA4-90F4-ACA8A4FEB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A6D0C-7172-4492-9A8F-15D20C002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69D25-3D76-44A2-AA69-9EAE0B98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94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E96B1-E7DE-428C-8567-A83C9B604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45D60-058B-4870-BBBF-ECC620C36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B562C-B946-4B9A-8D85-3A04F56A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36470-4FB1-4E89-A2AA-DD5AF1AB0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FDA10-D466-4FC5-A17E-D155B406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73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7F153-992D-4E9B-BF49-9C6C223D8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5EEE1-E550-4745-97E6-47AF90DF83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1A0D9-7715-44D5-979B-AF50EFB57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84330-262F-4B04-864C-A66CDA847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9E966-BBF7-4FB8-92F8-FB828B33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40F7C-535F-4DE2-AB14-E4CD60BAA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85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D621F-C9D6-49D9-AF47-F38A604D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5DC83-29A9-442A-BB9E-CB3239CFA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46A03-D6AB-493D-B250-BB66249BE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868356-82EA-4FB9-8B40-81A4AB8DC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E24AE6-11CD-42F4-A4FF-9662A2A2CA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20ECB3-9E79-4B39-8E29-D74A16B5D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B36464-A6EE-4510-848E-311800821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B6C82A-8F48-4B1C-A7D5-D313574D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33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BAB13-CACD-48D8-817E-016BB968E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548180-D852-4CC9-A446-C87CDDC2B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EA067E-A5A2-4E8E-8705-4F6A23C00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07B25-8DFA-424D-90F6-94F3D8A7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14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708B7E-D858-482C-908A-6CE03343F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7D8AC-CB59-4EEC-8092-B9053E48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9C25A-CE46-47A3-8FCB-F89269658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91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4260-BD26-4ABF-94B9-5CEF6F107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ACDD7-552B-4CB9-BE9A-83680F5A2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F2C196-1487-426F-906F-1676EAD03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74C532-0AF5-49D1-A78D-EC295358E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85A73-E9B4-4FD4-8F99-2798284CE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3B12A-405F-41F3-9F7E-30D10D2FF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1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F4E-D56B-4080-80EE-7B1621E82A2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9F4B-72B6-4F33-9891-DFC7723D3EFA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2586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15057-A5D9-484C-A929-CC41FE736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1B6E94-AEDA-467A-AD2F-1D069EEC7B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D0914-89A2-450A-9FE9-881DBFEA3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1058F-8327-4EF0-B413-B849EB479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8BB77-C4F6-4C71-9738-00B8DE8A6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0D8F6-699D-441C-92A2-D9103B04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541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FB420-391A-4CC7-AB52-3EC4118B6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7CA91-23CD-4099-B60A-D44548AA9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2DE84-F149-444A-813D-74D7D5095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43F70-D5C0-4149-93E4-D474C61F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E09DE-6DC3-4067-AF9A-997F39310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96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77F99C-F916-4AA6-86FD-F7202C9C11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E15647-CAF9-43BB-8B99-3EA9A438F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6483B-D6D0-4C0F-A7F1-0BD08537A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2D09C-2878-4C68-8B32-360B98823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D1F74-AF65-4A30-AB29-921D7AB3F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4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F4E-D56B-4080-80EE-7B1621E82A2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9F4B-72B6-4F33-9891-DFC7723D3EF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92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F4E-D56B-4080-80EE-7B1621E82A2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9F4B-72B6-4F33-9891-DFC7723D3EFA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21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F4E-D56B-4080-80EE-7B1621E82A2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9F4B-72B6-4F33-9891-DFC7723D3EFA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6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F4E-D56B-4080-80EE-7B1621E82A2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9F4B-72B6-4F33-9891-DFC7723D3EFA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71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F4E-D56B-4080-80EE-7B1621E82A2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9F4B-72B6-4F33-9891-DFC7723D3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F4E-D56B-4080-80EE-7B1621E82A2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9F4B-72B6-4F33-9891-DFC7723D3EFA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17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6390F4E-D56B-4080-80EE-7B1621E82A2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9F4B-72B6-4F33-9891-DFC7723D3EFA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07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90F4E-D56B-4080-80EE-7B1621E82A2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1569F4B-72B6-4F33-9891-DFC7723D3EF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15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2CBC8-5270-4951-B940-965D0C335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F653F-D9F6-4F85-8922-6E9D3FB16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0CE1E-1E78-4C4D-ACA7-D8F68DEF1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AE591-CDD3-420E-BADF-D85B9ED5ECCA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851CE-57D7-4BA4-9F82-47078AF4F2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1561E-8943-421D-81A6-93482DDE1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0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6A12F-CC78-4A37-9E47-2B544C5C3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DCEBA-BAA5-413B-BDF8-029F3796C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9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80C2-B824-4139-9768-55C7EDD530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In Him was Yes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C4D67A-DE94-43CE-BCFB-9E92CE01F3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2 Corinthians 1:19</a:t>
            </a:r>
          </a:p>
        </p:txBody>
      </p:sp>
    </p:spTree>
    <p:extLst>
      <p:ext uri="{BB962C8B-B14F-4D97-AF65-F5344CB8AC3E}">
        <p14:creationId xmlns:p14="http://schemas.microsoft.com/office/powerpoint/2010/main" val="176860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6373C-3DC0-4DAC-91F6-7E1EBC2CC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God Says “Yes,” Not “Yes and No”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F65EBDC-338D-44CB-889B-9A87EC7F5D3C}"/>
              </a:ext>
            </a:extLst>
          </p:cNvPr>
          <p:cNvSpPr txBox="1">
            <a:spLocks/>
          </p:cNvSpPr>
          <p:nvPr/>
        </p:nvSpPr>
        <p:spPr>
          <a:xfrm>
            <a:off x="119269" y="2015732"/>
            <a:ext cx="5830957" cy="40377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/>
              <a:t>There is Only One Gospel</a:t>
            </a:r>
          </a:p>
          <a:p>
            <a:r>
              <a:rPr lang="en-US" sz="3200" dirty="0"/>
              <a:t>It has been delivered once for all – </a:t>
            </a:r>
            <a:r>
              <a:rPr lang="en-US" sz="3200" i="1" dirty="0"/>
              <a:t>Jude 3</a:t>
            </a:r>
          </a:p>
          <a:p>
            <a:r>
              <a:rPr lang="en-US" sz="3200" dirty="0"/>
              <a:t>No other gospel is to be accepted as the true gospel – </a:t>
            </a:r>
            <a:r>
              <a:rPr lang="en-US" sz="3200" i="1" dirty="0"/>
              <a:t>Galatians 1:6-9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2D1A74-53EF-4F01-9C27-CA2F3EAC582A}"/>
              </a:ext>
            </a:extLst>
          </p:cNvPr>
          <p:cNvSpPr txBox="1">
            <a:spLocks/>
          </p:cNvSpPr>
          <p:nvPr/>
        </p:nvSpPr>
        <p:spPr>
          <a:xfrm>
            <a:off x="6241773" y="2015732"/>
            <a:ext cx="5830958" cy="40377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/>
              <a:t>The Same Gospel is Preserved Today</a:t>
            </a:r>
          </a:p>
          <a:p>
            <a:r>
              <a:rPr lang="en-US" sz="3200" dirty="0"/>
              <a:t>Jesus doesn’t change –             </a:t>
            </a:r>
            <a:r>
              <a:rPr lang="en-US" sz="3200" i="1" dirty="0"/>
              <a:t>Hebrews 13:8-9</a:t>
            </a:r>
          </a:p>
          <a:p>
            <a:r>
              <a:rPr lang="en-US" sz="3200" dirty="0"/>
              <a:t>We must search the scriptures to find the truth – </a:t>
            </a:r>
            <a:r>
              <a:rPr lang="en-US" sz="3200" i="1" dirty="0"/>
              <a:t>Acts 17:11</a:t>
            </a:r>
          </a:p>
        </p:txBody>
      </p:sp>
    </p:spTree>
    <p:extLst>
      <p:ext uri="{BB962C8B-B14F-4D97-AF65-F5344CB8AC3E}">
        <p14:creationId xmlns:p14="http://schemas.microsoft.com/office/powerpoint/2010/main" val="381636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6373C-3DC0-4DAC-91F6-7E1EBC2CC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Denominational Contradictions</a:t>
            </a:r>
            <a:br>
              <a:rPr lang="en-US" sz="4000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en-US" sz="3100" i="1" dirty="0"/>
              <a:t>When God says “Yes,” and the Denominations say “NO”</a:t>
            </a:r>
            <a:endParaRPr lang="en-US" sz="4000" i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F65EBDC-338D-44CB-889B-9A87EC7F5D3C}"/>
              </a:ext>
            </a:extLst>
          </p:cNvPr>
          <p:cNvSpPr txBox="1">
            <a:spLocks/>
          </p:cNvSpPr>
          <p:nvPr/>
        </p:nvSpPr>
        <p:spPr>
          <a:xfrm>
            <a:off x="119269" y="2015732"/>
            <a:ext cx="5830957" cy="40377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/>
              <a:t>Denominationalism</a:t>
            </a:r>
          </a:p>
          <a:p>
            <a:r>
              <a:rPr lang="en-US" sz="3200" dirty="0"/>
              <a:t>Can’t be the same? Differences that make no difference?</a:t>
            </a:r>
          </a:p>
          <a:p>
            <a:r>
              <a:rPr lang="en-US" sz="3200" dirty="0"/>
              <a:t>God says – </a:t>
            </a:r>
            <a:r>
              <a:rPr lang="en-US" sz="3200" i="1" dirty="0"/>
              <a:t>Ephesians 3:3-4;        1 Corinthians 1:10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2D1A74-53EF-4F01-9C27-CA2F3EAC582A}"/>
              </a:ext>
            </a:extLst>
          </p:cNvPr>
          <p:cNvSpPr txBox="1">
            <a:spLocks/>
          </p:cNvSpPr>
          <p:nvPr/>
        </p:nvSpPr>
        <p:spPr>
          <a:xfrm>
            <a:off x="6241773" y="2015732"/>
            <a:ext cx="5830958" cy="40377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/>
              <a:t>More Than One Church</a:t>
            </a:r>
          </a:p>
          <a:p>
            <a:r>
              <a:rPr lang="en-US" sz="3200" dirty="0"/>
              <a:t>Differences result in multiple bodies.</a:t>
            </a:r>
          </a:p>
          <a:p>
            <a:r>
              <a:rPr lang="en-US" sz="3200" dirty="0"/>
              <a:t>God says – </a:t>
            </a:r>
            <a:r>
              <a:rPr lang="en-US" sz="3200" i="1" dirty="0"/>
              <a:t>Ephesians 1:22-23; 4:4; Matthew 16:18; Acts 20:28</a:t>
            </a:r>
          </a:p>
        </p:txBody>
      </p:sp>
    </p:spTree>
    <p:extLst>
      <p:ext uri="{BB962C8B-B14F-4D97-AF65-F5344CB8AC3E}">
        <p14:creationId xmlns:p14="http://schemas.microsoft.com/office/powerpoint/2010/main" val="46037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6373C-3DC0-4DAC-91F6-7E1EBC2CC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Denominational Contradictions</a:t>
            </a:r>
            <a:br>
              <a:rPr lang="en-US" sz="4000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en-US" sz="3100" i="1" dirty="0"/>
              <a:t>When God says “Yes,” and the Denominations say “NO”</a:t>
            </a:r>
            <a:endParaRPr lang="en-US" sz="4000" i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F65EBDC-338D-44CB-889B-9A87EC7F5D3C}"/>
              </a:ext>
            </a:extLst>
          </p:cNvPr>
          <p:cNvSpPr txBox="1">
            <a:spLocks/>
          </p:cNvSpPr>
          <p:nvPr/>
        </p:nvSpPr>
        <p:spPr>
          <a:xfrm>
            <a:off x="119269" y="2015732"/>
            <a:ext cx="5830957" cy="40377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/>
              <a:t>More Than One Name</a:t>
            </a:r>
          </a:p>
          <a:p>
            <a:r>
              <a:rPr lang="en-US" sz="3200" dirty="0"/>
              <a:t>Distinct names for distinct beliefs.</a:t>
            </a:r>
          </a:p>
          <a:p>
            <a:r>
              <a:rPr lang="en-US" sz="3200" dirty="0"/>
              <a:t>God says – </a:t>
            </a:r>
            <a:r>
              <a:rPr lang="en-US" sz="3200" i="1" dirty="0"/>
              <a:t>Isaiah 62:1-2;             Acts 11:26; 1 Corinthians 1:11-13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2D1A74-53EF-4F01-9C27-CA2F3EAC582A}"/>
              </a:ext>
            </a:extLst>
          </p:cNvPr>
          <p:cNvSpPr txBox="1">
            <a:spLocks/>
          </p:cNvSpPr>
          <p:nvPr/>
        </p:nvSpPr>
        <p:spPr>
          <a:xfrm>
            <a:off x="6241773" y="2015732"/>
            <a:ext cx="5830958" cy="40377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/>
              <a:t>Multiple Ways to Heaven</a:t>
            </a:r>
          </a:p>
          <a:p>
            <a:r>
              <a:rPr lang="en-US" sz="3200" dirty="0"/>
              <a:t>Different directions end in the same place?</a:t>
            </a:r>
          </a:p>
          <a:p>
            <a:r>
              <a:rPr lang="en-US" sz="3200" dirty="0"/>
              <a:t>God says – </a:t>
            </a:r>
            <a:r>
              <a:rPr lang="en-US" sz="3200" i="1" dirty="0"/>
              <a:t>John 14:6;             Matthew 7:13-14</a:t>
            </a:r>
          </a:p>
        </p:txBody>
      </p:sp>
    </p:spTree>
    <p:extLst>
      <p:ext uri="{BB962C8B-B14F-4D97-AF65-F5344CB8AC3E}">
        <p14:creationId xmlns:p14="http://schemas.microsoft.com/office/powerpoint/2010/main" val="327371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6373C-3DC0-4DAC-91F6-7E1EBC2CC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Denominational Contradictions</a:t>
            </a:r>
            <a:br>
              <a:rPr lang="en-US" sz="4000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en-US" sz="3100" i="1" dirty="0"/>
              <a:t>When God says “Yes,” and the Denominations say “NO”</a:t>
            </a:r>
            <a:endParaRPr lang="en-US" sz="4000" i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F65EBDC-338D-44CB-889B-9A87EC7F5D3C}"/>
              </a:ext>
            </a:extLst>
          </p:cNvPr>
          <p:cNvSpPr txBox="1">
            <a:spLocks/>
          </p:cNvSpPr>
          <p:nvPr/>
        </p:nvSpPr>
        <p:spPr>
          <a:xfrm>
            <a:off x="119269" y="2015732"/>
            <a:ext cx="5830957" cy="40377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/>
              <a:t>Salvation by Faith Only</a:t>
            </a:r>
          </a:p>
          <a:p>
            <a:r>
              <a:rPr lang="en-US" sz="3200" dirty="0"/>
              <a:t>Justified solely by faith? No works?</a:t>
            </a:r>
          </a:p>
          <a:p>
            <a:r>
              <a:rPr lang="en-US" sz="3200" dirty="0"/>
              <a:t>God says – </a:t>
            </a:r>
            <a:r>
              <a:rPr lang="en-US" sz="3200" i="1" dirty="0"/>
              <a:t>John 6:28-29;              Acts 2:37; 16:29-30; James 2:24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2D1A74-53EF-4F01-9C27-CA2F3EAC582A}"/>
              </a:ext>
            </a:extLst>
          </p:cNvPr>
          <p:cNvSpPr txBox="1">
            <a:spLocks/>
          </p:cNvSpPr>
          <p:nvPr/>
        </p:nvSpPr>
        <p:spPr>
          <a:xfrm>
            <a:off x="6241773" y="2015732"/>
            <a:ext cx="5830958" cy="40377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/>
              <a:t>Baptism is Not For Salvation</a:t>
            </a:r>
          </a:p>
          <a:p>
            <a:r>
              <a:rPr lang="en-US" sz="3200" dirty="0"/>
              <a:t>One can be saved without baptism?</a:t>
            </a:r>
          </a:p>
          <a:p>
            <a:r>
              <a:rPr lang="en-US" sz="3200" dirty="0"/>
              <a:t>God says – </a:t>
            </a:r>
            <a:r>
              <a:rPr lang="en-US" sz="3200" i="1" dirty="0"/>
              <a:t>Mark 16:16;                Acts 2:37-38; 1 Peter 3:21</a:t>
            </a:r>
          </a:p>
        </p:txBody>
      </p:sp>
    </p:spTree>
    <p:extLst>
      <p:ext uri="{BB962C8B-B14F-4D97-AF65-F5344CB8AC3E}">
        <p14:creationId xmlns:p14="http://schemas.microsoft.com/office/powerpoint/2010/main" val="367260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6373C-3DC0-4DAC-91F6-7E1EBC2CC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Denominational Contradictions</a:t>
            </a:r>
            <a:br>
              <a:rPr lang="en-US" sz="4000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en-US" sz="3100" i="1" dirty="0"/>
              <a:t>When God says “Yes,” and the Denominations say “NO”</a:t>
            </a:r>
            <a:endParaRPr lang="en-US" sz="4000" i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F65EBDC-338D-44CB-889B-9A87EC7F5D3C}"/>
              </a:ext>
            </a:extLst>
          </p:cNvPr>
          <p:cNvSpPr txBox="1">
            <a:spLocks/>
          </p:cNvSpPr>
          <p:nvPr/>
        </p:nvSpPr>
        <p:spPr>
          <a:xfrm>
            <a:off x="119269" y="2015732"/>
            <a:ext cx="5830957" cy="40377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/>
              <a:t>Apostasy is Impossible</a:t>
            </a:r>
          </a:p>
          <a:p>
            <a:r>
              <a:rPr lang="en-US" sz="3200" dirty="0"/>
              <a:t>Once saved, always saved?</a:t>
            </a:r>
          </a:p>
          <a:p>
            <a:r>
              <a:rPr lang="en-US" sz="3200" dirty="0"/>
              <a:t>God says – </a:t>
            </a:r>
            <a:r>
              <a:rPr lang="en-US" sz="3200" i="1" dirty="0"/>
              <a:t>1 Corinthians 10:12; Galatians 5:4; Hebrews 12:15;             2 Peter 3:14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2D1A74-53EF-4F01-9C27-CA2F3EAC582A}"/>
              </a:ext>
            </a:extLst>
          </p:cNvPr>
          <p:cNvSpPr txBox="1">
            <a:spLocks/>
          </p:cNvSpPr>
          <p:nvPr/>
        </p:nvSpPr>
        <p:spPr>
          <a:xfrm>
            <a:off x="6241773" y="2015732"/>
            <a:ext cx="5830958" cy="40377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71455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80C2-B824-4139-9768-55C7EDD530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In Him was Yes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C4D67A-DE94-43CE-BCFB-9E92CE01F3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2 Corinthians 1:19</a:t>
            </a:r>
          </a:p>
        </p:txBody>
      </p:sp>
    </p:spTree>
    <p:extLst>
      <p:ext uri="{BB962C8B-B14F-4D97-AF65-F5344CB8AC3E}">
        <p14:creationId xmlns:p14="http://schemas.microsoft.com/office/powerpoint/2010/main" val="124523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250</TotalTime>
  <Words>1969</Words>
  <Application>Microsoft Office PowerPoint</Application>
  <PresentationFormat>Widescreen</PresentationFormat>
  <Paragraphs>159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Gill Sans MT</vt:lpstr>
      <vt:lpstr>Times New Roman</vt:lpstr>
      <vt:lpstr>Wingdings</vt:lpstr>
      <vt:lpstr>Gallery</vt:lpstr>
      <vt:lpstr>Office Theme</vt:lpstr>
      <vt:lpstr>PowerPoint Presentation</vt:lpstr>
      <vt:lpstr>In Him was Yes</vt:lpstr>
      <vt:lpstr>God Says “Yes,” Not “Yes and No”</vt:lpstr>
      <vt:lpstr>Denominational Contradictions When God says “Yes,” and the Denominations say “NO”</vt:lpstr>
      <vt:lpstr>Denominational Contradictions When God says “Yes,” and the Denominations say “NO”</vt:lpstr>
      <vt:lpstr>Denominational Contradictions When God says “Yes,” and the Denominations say “NO”</vt:lpstr>
      <vt:lpstr>Denominational Contradictions When God says “Yes,” and the Denominations say “NO”</vt:lpstr>
      <vt:lpstr>In Him was Yes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9</cp:revision>
  <dcterms:created xsi:type="dcterms:W3CDTF">2018-09-07T20:54:42Z</dcterms:created>
  <dcterms:modified xsi:type="dcterms:W3CDTF">2018-09-08T22:00:29Z</dcterms:modified>
</cp:coreProperties>
</file>