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5"/>
  </p:notesMasterIdLst>
  <p:sldIdLst>
    <p:sldId id="258" r:id="rId3"/>
    <p:sldId id="256" r:id="rId4"/>
    <p:sldId id="257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6CD6-C7BF-4E04-8BFC-59AC0B3EF590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F70A6-5393-413A-B4CF-87886A91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Rejecting the Authority of the Lord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6:46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was given all authority by the Father.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Exousía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power of choice, liberty of doing as one pleases; leave or permission (Thayer).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“from the impersonal verb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exesti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‘it is lawful’” (Vine).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has the right of power to legislate and enforce law, to judge, and to execute punishment on wrongdoers.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has revealed His government in Scripture, thus we have the law of Christ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Galatians 6:2).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our responsibility to do all in accordance with that word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Colossians 3:17).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respect the fact of Christ’s authority.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work to determine what He requires.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requires the ability to establish authority with the scriptures.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assured us that the honest heart is able to do so.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do not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6:46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supreme in authority, i.e. (as noun) controller; by implication, Master (as a respectful title). (Strong)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Strengthened with the duplicate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“Lord, Lord”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an empty proclamation without the action of obedience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James 1:25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calling Jesus Lord, but neglecting to do as He said, they in effect rejected His authority.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Rejecting the authority of the Lord is detrimental to our soul. Ultimately, to reject the authority of the Lord is to reject the salvation He offers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12:49-50).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Authority of Christ, the Word of Christ, and the Soul of Man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20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Jesus’ law: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1:3, 5, 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Fellowship between men is predicated upon mutual fellowship with God in the light (truth, morality, righteousness, etc.).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to receive those who do not abide in Christ’s doctrine.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Rejection?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with false teachers as long as they are honest?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with the immoral, and immorality?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Rejecting Christ’s Authority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6:49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9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submit to Christ’s authority in order to obtain salvation.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claim love while rejecting His authority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John 14:15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claim faith while rejecting His authority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10:17; Romans 1:5; James 2:24, 26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have hope while rejecting His authority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6:11-12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reject the authority of Christ, or we will not stand in the judgment, but be cast away into hell for eternity!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9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Authority of Christ, the Word of Christ, and the Soul of Man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Christ’s Word is the Expression of His Authority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6:46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Lord, and the things I say.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Jesus speaks, His words are binding, and are to be followed.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speaks through His inspired delegates – the apostles and prophets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14:37; Ephesians 2:19-20; 2 Timothy 3:16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words have saving and destroying power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 is one Lawgiver, who is able to save and to destroy” (James 4:12a).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Soul of Man Depends Upon Christ’s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Soul of Man Depends Upon Christ’s Word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6:46-49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Christ’s word is like a firm foundation to rest upon during a storm. Without it we will surely perish.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Storm Metaphors in Scripture: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69:1-4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During time of great trouble. Life-threatening in the midst of enemies.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89:7-10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Lord is worthy of trust because He rules the tempest.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the words of Jesus.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4:39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While with His disciples, Jesus calmed the storm with His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18:1-3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Lord was David’s rock.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 spiritually: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4:2-6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Speaking of the Messianic kingdom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shelter in the time of storm.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Lord’s our Rock, in Him we hide, a shelter in the time of storm; Secure whatever ill betide, a shelter in the time of storm. O Jesus is a Rock in a weary land…A shelter in the time of storm.” (“Shelter In Time Of Storm,” V. J. Charlesworth)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54:11-14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glory would return in the Messianic kingdom, and there would be rest spiritually.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who reject the word/authority of the Lord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Ezekiel 13:10-16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6:49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reject the authority of the Lord is to build your spiritual house (Life) on a foundation that will not stand in the end, but will fail. (I.e. you will not enter heaven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7:21-23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rejecting the authority of the Lord: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1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rejecting the authority of the Lord: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 Demanded a King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Rejected God as king.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Saul Spared Amalek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Rejected God’s authority in disobedience, so God rejected Him as king.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 and Judah into Assyrian and Babylonian Captivity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 Kings 17, 24, 25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Jewish Rulers Reject Jesus’ Authority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20:1-8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Fall of Jerusalem (AD 70)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24:1-35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Rejecting Jesus’ Words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12:48; Hebrews 4:12-13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beware of rejecting the authority of the Lord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Rejecting the Authority of the Lord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03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Rejecting the Authority of the Lord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of Salvation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11:6; Romans 10:17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necessity of faith, comes by hearing.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18:8b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hearing, must believe.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must repent of sins. (Luke 13:5 – repent or perish)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10:9-10; Acts 8:37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confession is unto salvation, what the eunuch did.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Baptized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2:38; Mark 16:15-16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gospel says baptism is necessary.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 Faithfully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10:39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to draw back but press on.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(“Saving of the soul”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future)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Rejection?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only?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Sprinkling/pouring baptism?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Sinner’s prayer?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saved, always saved?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Matters Pertaining to the Church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47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Matters Pertaining to the Church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Evangelism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3:15; Acts 8:4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scattered preaching.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Edification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 Corinthians 14:26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things done for edification.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Benevolence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15:26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needy saints.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Rejection?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Entertainment?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 sponsored social meals?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Secular education?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4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2:42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continued in prayer.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melody is in the heart.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Lord’s Supper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20:7; 1 Corinthians 11:23-26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 first day of week, proclamation of Lord’s death.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16:1-2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 the first day of week, as prospered.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Preaching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continued his message.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Rejection?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Instrumental music?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Dramatic plays/reenactments?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Tithing?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8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Head and Body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1:22-23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and the church. (ONE)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Elders, Deacons, Saints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1:1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 hierarchical structure.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1:1; Romans 16:16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organizational structure is not on a universal level.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and Autonomous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5:2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functioning under the Head, separate from one another.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Rejection?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Pope?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 of directors?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Convention?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Denominations?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Sponsoring church?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Marriage, Divorce, Remarriage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Marriage, Divorce, Remarriage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Jesus’ law: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19:4-6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man, one woman, for life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7:2-3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19:9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exception, fornication.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Rejection?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Guilty party can remarry?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Alien sinner not amenable to Christ’s law?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F70A6-5393-413A-B4CF-87886A910C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0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05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7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8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4ABF-4D2A-4816-8FDC-C2FA17ADA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44ED3-0FC3-4E4C-B78B-AEE0531D5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0150-F753-47EF-8540-2314B95F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3788-7738-406D-B106-7FFCDF34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971D-16CA-499F-86A7-CBBB469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35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E424-B8E0-4761-8883-2B5D4289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2CFF-651C-4B53-829A-82B36EB48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3F30-D90F-4FA4-90F4-ACA8A4FE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A6D0C-7172-4492-9A8F-15D20C00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69D25-3D76-44A2-AA69-9EAE0B98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90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96B1-E7DE-428C-8567-A83C9B60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5D60-058B-4870-BBBF-ECC620C3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B562C-B946-4B9A-8D85-3A04F56A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36470-4FB1-4E89-A2AA-DD5AF1AB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FDA10-D466-4FC5-A17E-D155B40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5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F153-992D-4E9B-BF49-9C6C223D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5EEE1-E550-4745-97E6-47AF90DF8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1A0D9-7715-44D5-979B-AF50EFB57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84330-262F-4B04-864C-A66CDA84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9E966-BBF7-4FB8-92F8-FB828B33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0F7C-535F-4DE2-AB14-E4CD60BA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5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621F-C9D6-49D9-AF47-F38A604D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5DC83-29A9-442A-BB9E-CB3239CFA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46A03-D6AB-493D-B250-BB66249BE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68356-82EA-4FB9-8B40-81A4AB8DC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24AE6-11CD-42F4-A4FF-9662A2A2C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0ECB3-9E79-4B39-8E29-D74A16B5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36464-A6EE-4510-848E-31180082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6C82A-8F48-4B1C-A7D5-D313574D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77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AB13-CACD-48D8-817E-016BB968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48180-D852-4CC9-A446-C87CDDC2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A067E-A5A2-4E8E-8705-4F6A23C0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7B25-8DFA-424D-90F6-94F3D8A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70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08B7E-D858-482C-908A-6CE03343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7D8AC-CB59-4EEC-8092-B9053E48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9C25A-CE46-47A3-8FCB-F8926965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4260-BD26-4ABF-94B9-5CEF6F10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ACDD7-552B-4CB9-BE9A-83680F5A2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2C196-1487-426F-906F-1676EAD0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4C532-0AF5-49D1-A78D-EC295358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85A73-E9B4-4FD4-8F99-2798284C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B12A-405F-41F3-9F7E-30D10D2F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22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5057-A5D9-484C-A929-CC41FE73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B6E94-AEDA-467A-AD2F-1D069EEC7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D0914-89A2-450A-9FE9-881DBFEA3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1058F-8327-4EF0-B413-B849EB47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8BB77-C4F6-4C71-9738-00B8DE8A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0D8F6-699D-441C-92A2-D9103B04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6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B420-391A-4CC7-AB52-3EC4118B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7CA91-23CD-4099-B60A-D44548AA9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DE84-F149-444A-813D-74D7D509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43F70-D5C0-4149-93E4-D474C61F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9DE-6DC3-4067-AF9A-997F3931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0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7F99C-F916-4AA6-86FD-F7202C9C1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15647-CAF9-43BB-8B99-3EA9A438F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6483B-D6D0-4C0F-A7F1-0BD08537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2D09C-2878-4C68-8B32-360B9882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1F74-AF65-4A30-AB29-921D7AB3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9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7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64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B26EA18-F016-4653-8E8A-CBD48013FD3C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7A8E-F2AE-48CB-9881-D3AB8115CA90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6272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2CBC8-5270-4951-B940-965D0C33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653F-D9F6-4F85-8922-6E9D3FB16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CE1E-1E78-4C4D-ACA7-D8F68DEF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E591-CDD3-420E-BADF-D85B9ED5ECC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51CE-57D7-4BA4-9F82-47078AF4F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561E-8943-421D-81A6-93482DDE1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9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A12F-CC78-4A37-9E47-2B544C5C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EBA-BAA5-413B-BDF8-029F3796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9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Rejecting Jesus’ Law on Marriage, Divorce, Remarriage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r>
              <a:rPr lang="en-US" sz="3200" dirty="0"/>
              <a:t>One man, one woman for life                   (</a:t>
            </a:r>
            <a:r>
              <a:rPr lang="en-US" sz="3200" i="1" dirty="0"/>
              <a:t>Matthew 19:4-6; Romans 7:2-3</a:t>
            </a:r>
            <a:r>
              <a:rPr lang="en-US" sz="3200" dirty="0"/>
              <a:t>);                 One exception, fornication (</a:t>
            </a:r>
            <a:r>
              <a:rPr lang="en-US" sz="3200" i="1" dirty="0"/>
              <a:t>Matthew 19:9</a:t>
            </a:r>
            <a:r>
              <a:rPr lang="en-US" sz="3200" dirty="0"/>
              <a:t>)</a:t>
            </a:r>
          </a:p>
          <a:p>
            <a:r>
              <a:rPr lang="en-US" sz="3200" dirty="0"/>
              <a:t>Rejection – Guilty party remarry? Alien sinner not amenable to Christ’s law?</a:t>
            </a:r>
          </a:p>
        </p:txBody>
      </p:sp>
    </p:spTree>
    <p:extLst>
      <p:ext uri="{BB962C8B-B14F-4D97-AF65-F5344CB8AC3E}">
        <p14:creationId xmlns:p14="http://schemas.microsoft.com/office/powerpoint/2010/main" val="213583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Rejecting Jesus’ Law on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r>
              <a:rPr lang="en-US" sz="3200" dirty="0"/>
              <a:t>Fellowship between men predicated on fellowship with God (</a:t>
            </a:r>
            <a:r>
              <a:rPr lang="en-US" sz="3200" i="1" dirty="0"/>
              <a:t>1 John 1:3, 5, 7</a:t>
            </a:r>
            <a:r>
              <a:rPr lang="en-US" sz="3200" dirty="0"/>
              <a:t>);      Do not receive him (</a:t>
            </a:r>
            <a:r>
              <a:rPr lang="en-US" sz="3200" i="1" dirty="0"/>
              <a:t>2 John 9-11</a:t>
            </a:r>
            <a:r>
              <a:rPr lang="en-US" sz="3200" dirty="0"/>
              <a:t>)</a:t>
            </a:r>
          </a:p>
          <a:p>
            <a:r>
              <a:rPr lang="en-US" sz="3200" dirty="0"/>
              <a:t>Rejection – Fellowship with false teachers? Fellowship with the immoral, and immorality?</a:t>
            </a:r>
          </a:p>
        </p:txBody>
      </p:sp>
    </p:spTree>
    <p:extLst>
      <p:ext uri="{BB962C8B-B14F-4D97-AF65-F5344CB8AC3E}">
        <p14:creationId xmlns:p14="http://schemas.microsoft.com/office/powerpoint/2010/main" val="122791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C85A9-92F2-4C77-9135-860F321B2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b="1" dirty="0"/>
              <a:t>Rejecting the Authority of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4D25A-A3AA-4344-9DBD-1C04CA1E2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Luke 6:46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62D662-A46F-4E3B-B592-E9FE0056C4F6}"/>
              </a:ext>
            </a:extLst>
          </p:cNvPr>
          <p:cNvSpPr txBox="1"/>
          <p:nvPr/>
        </p:nvSpPr>
        <p:spPr>
          <a:xfrm>
            <a:off x="9090991" y="1311965"/>
            <a:ext cx="29684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“But why do you call Me ‘Lord, Lord,’ and not do the things which I say?”</a:t>
            </a:r>
          </a:p>
        </p:txBody>
      </p:sp>
    </p:spTree>
    <p:extLst>
      <p:ext uri="{BB962C8B-B14F-4D97-AF65-F5344CB8AC3E}">
        <p14:creationId xmlns:p14="http://schemas.microsoft.com/office/powerpoint/2010/main" val="409047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C85A9-92F2-4C77-9135-860F321B2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b="1" dirty="0"/>
              <a:t>Rejecting the Authority of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4D25A-A3AA-4344-9DBD-1C04CA1E2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Luke 6:46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62D662-A46F-4E3B-B592-E9FE0056C4F6}"/>
              </a:ext>
            </a:extLst>
          </p:cNvPr>
          <p:cNvSpPr txBox="1"/>
          <p:nvPr/>
        </p:nvSpPr>
        <p:spPr>
          <a:xfrm>
            <a:off x="9090991" y="1311965"/>
            <a:ext cx="29684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“But why do you call Me ‘Lord, Lord,’ and not do the things which I say?”</a:t>
            </a:r>
          </a:p>
        </p:txBody>
      </p:sp>
    </p:spTree>
    <p:extLst>
      <p:ext uri="{BB962C8B-B14F-4D97-AF65-F5344CB8AC3E}">
        <p14:creationId xmlns:p14="http://schemas.microsoft.com/office/powerpoint/2010/main" val="78402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The Authority of Christ, the Word of Christ, and the Soul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pPr marL="6160" indent="0">
              <a:buNone/>
            </a:pPr>
            <a:r>
              <a:rPr lang="en-US" sz="3200" b="1" dirty="0"/>
              <a:t>Christ’s Word is the Expression of His Authority</a:t>
            </a:r>
          </a:p>
          <a:p>
            <a:r>
              <a:rPr lang="en-US" sz="3200" i="1" dirty="0"/>
              <a:t>Luke 6:46 </a:t>
            </a:r>
            <a:r>
              <a:rPr lang="en-US" sz="3200" dirty="0"/>
              <a:t>– Lord, things which I say.</a:t>
            </a:r>
          </a:p>
          <a:p>
            <a:r>
              <a:rPr lang="en-US" sz="3200" dirty="0"/>
              <a:t>The inspired scripture is the word/authority of Christ – </a:t>
            </a:r>
            <a:r>
              <a:rPr lang="en-US" sz="3200" i="1" dirty="0"/>
              <a:t>1 Corinthians 14:37;                   Ephesians 2:19-20; 2 Timothy 3:16</a:t>
            </a:r>
          </a:p>
          <a:p>
            <a:r>
              <a:rPr lang="en-US" sz="3200" dirty="0"/>
              <a:t>Saving and destroying power – </a:t>
            </a:r>
            <a:r>
              <a:rPr lang="en-US" sz="3200" i="1" dirty="0"/>
              <a:t>James 4:12</a:t>
            </a:r>
          </a:p>
        </p:txBody>
      </p:sp>
    </p:spTree>
    <p:extLst>
      <p:ext uri="{BB962C8B-B14F-4D97-AF65-F5344CB8AC3E}">
        <p14:creationId xmlns:p14="http://schemas.microsoft.com/office/powerpoint/2010/main" val="36166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The Authority of Christ, the Word of Christ, and the Soul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pPr marL="6160" indent="0">
              <a:buNone/>
            </a:pPr>
            <a:r>
              <a:rPr lang="en-US" sz="3200" b="1" dirty="0"/>
              <a:t>The Soul of Man Depends Upon Christ’s Word</a:t>
            </a:r>
          </a:p>
          <a:p>
            <a:r>
              <a:rPr lang="en-US" sz="3200" i="1" dirty="0"/>
              <a:t>Luke 6:46-49 – </a:t>
            </a:r>
            <a:r>
              <a:rPr lang="en-US" sz="3200" dirty="0"/>
              <a:t>A firm rock in a storm.</a:t>
            </a:r>
          </a:p>
          <a:p>
            <a:r>
              <a:rPr lang="en-US" sz="3200" dirty="0"/>
              <a:t>Storm Metaphor </a:t>
            </a:r>
            <a:r>
              <a:rPr lang="en-US" sz="3200" i="1" dirty="0"/>
              <a:t>– Psalm 69:1-4; 89:7-10; 18:1-3; </a:t>
            </a:r>
            <a:r>
              <a:rPr lang="en-US" sz="3200" dirty="0"/>
              <a:t>Spiritually</a:t>
            </a:r>
            <a:r>
              <a:rPr lang="en-US" sz="3200" i="1" dirty="0"/>
              <a:t> – Isaiah 4:2-6; 54:11-14; Ezekiel 13:10-16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590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The Authority of Christ, the Word of Christ, and the Soul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pPr marL="6160" indent="0">
              <a:buNone/>
            </a:pPr>
            <a:r>
              <a:rPr lang="en-US" sz="3200" b="1" dirty="0"/>
              <a:t>Examples of rejecting the authority of the Lord:</a:t>
            </a:r>
          </a:p>
          <a:p>
            <a:r>
              <a:rPr lang="en-US" sz="2400" dirty="0"/>
              <a:t>Israel’s Demand for a King – </a:t>
            </a:r>
            <a:r>
              <a:rPr lang="en-US" sz="2400" i="1" dirty="0"/>
              <a:t>1 Samuel 8</a:t>
            </a:r>
          </a:p>
          <a:p>
            <a:r>
              <a:rPr lang="en-US" sz="2400" dirty="0"/>
              <a:t>King Saul’s Rebellion – </a:t>
            </a:r>
            <a:r>
              <a:rPr lang="en-US" sz="2400" i="1" dirty="0"/>
              <a:t>1 Samuel 15</a:t>
            </a:r>
          </a:p>
          <a:p>
            <a:r>
              <a:rPr lang="en-US" sz="2400" dirty="0"/>
              <a:t>Israel’s Captivity – </a:t>
            </a:r>
            <a:r>
              <a:rPr lang="en-US" sz="2400" i="1" dirty="0"/>
              <a:t>2 Kings 17, 24, 25</a:t>
            </a:r>
          </a:p>
          <a:p>
            <a:r>
              <a:rPr lang="en-US" sz="2400" dirty="0"/>
              <a:t>Jewish Rulers Reject Christ – </a:t>
            </a:r>
            <a:r>
              <a:rPr lang="en-US" sz="2400" i="1" dirty="0"/>
              <a:t>Luke 20:1-8</a:t>
            </a:r>
          </a:p>
          <a:p>
            <a:r>
              <a:rPr lang="en-US" sz="2400" dirty="0"/>
              <a:t>The Fall of Jerusalem (AD 70) – </a:t>
            </a:r>
            <a:r>
              <a:rPr lang="en-US" sz="2400" i="1" dirty="0"/>
              <a:t>Matthew 24:1-35</a:t>
            </a:r>
          </a:p>
          <a:p>
            <a:r>
              <a:rPr lang="en-US" sz="2400" dirty="0"/>
              <a:t>Rejecting Jesus’ Words – </a:t>
            </a:r>
            <a:r>
              <a:rPr lang="en-US" sz="2400" i="1" dirty="0"/>
              <a:t>John 12:48; Hebrews 4:12-13</a:t>
            </a:r>
          </a:p>
        </p:txBody>
      </p:sp>
    </p:spTree>
    <p:extLst>
      <p:ext uri="{BB962C8B-B14F-4D97-AF65-F5344CB8AC3E}">
        <p14:creationId xmlns:p14="http://schemas.microsoft.com/office/powerpoint/2010/main" val="194164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Rejecting the 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r>
              <a:rPr lang="en-US" sz="3200" dirty="0"/>
              <a:t>Hear (</a:t>
            </a:r>
            <a:r>
              <a:rPr lang="en-US" sz="3200" i="1" dirty="0"/>
              <a:t>Heb. 11:6; Rom. 10:17</a:t>
            </a:r>
            <a:r>
              <a:rPr lang="en-US" sz="3200" dirty="0"/>
              <a:t>); Believe  (</a:t>
            </a:r>
            <a:r>
              <a:rPr lang="en-US" sz="3200" i="1" dirty="0"/>
              <a:t>Acts 18:8</a:t>
            </a:r>
            <a:r>
              <a:rPr lang="en-US" sz="3200" dirty="0"/>
              <a:t>); Repent (</a:t>
            </a:r>
            <a:r>
              <a:rPr lang="en-US" sz="3200" i="1" dirty="0"/>
              <a:t>Acts 2:38</a:t>
            </a:r>
            <a:r>
              <a:rPr lang="en-US" sz="3200" dirty="0"/>
              <a:t>); Confess (</a:t>
            </a:r>
            <a:r>
              <a:rPr lang="en-US" sz="3200" i="1" dirty="0"/>
              <a:t>Rom. 10:9-10; Acts 8:37</a:t>
            </a:r>
            <a:r>
              <a:rPr lang="en-US" sz="3200" dirty="0"/>
              <a:t>); Be Baptized (</a:t>
            </a:r>
            <a:r>
              <a:rPr lang="en-US" sz="3200" i="1" dirty="0"/>
              <a:t>Acts 2:38; Mark 16:15-16</a:t>
            </a:r>
            <a:r>
              <a:rPr lang="en-US" sz="3200" dirty="0"/>
              <a:t>); Live Faithfully (</a:t>
            </a:r>
            <a:r>
              <a:rPr lang="en-US" sz="3200" i="1" dirty="0"/>
              <a:t>Heb. 10:39</a:t>
            </a:r>
            <a:r>
              <a:rPr lang="en-US" sz="3200" dirty="0"/>
              <a:t>)</a:t>
            </a:r>
          </a:p>
          <a:p>
            <a:r>
              <a:rPr lang="en-US" sz="3200" dirty="0"/>
              <a:t>Rejection – Faith only? Sprinkling/pouring? Sinner’s prayer? Once saved, always saved?</a:t>
            </a:r>
          </a:p>
        </p:txBody>
      </p:sp>
    </p:spTree>
    <p:extLst>
      <p:ext uri="{BB962C8B-B14F-4D97-AF65-F5344CB8AC3E}">
        <p14:creationId xmlns:p14="http://schemas.microsoft.com/office/powerpoint/2010/main" val="15777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Rejecting the Work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r>
              <a:rPr lang="en-US" sz="3200" dirty="0"/>
              <a:t>Evangelism (</a:t>
            </a:r>
            <a:r>
              <a:rPr lang="en-US" sz="3200" i="1" dirty="0"/>
              <a:t>1 Timothy 3:15; Acts 8:4</a:t>
            </a:r>
            <a:r>
              <a:rPr lang="en-US" sz="3200" dirty="0"/>
              <a:t>); Edification (</a:t>
            </a:r>
            <a:r>
              <a:rPr lang="en-US" sz="3200" i="1" dirty="0"/>
              <a:t>1 Corinthians 14:26</a:t>
            </a:r>
            <a:r>
              <a:rPr lang="en-US" sz="3200" dirty="0"/>
              <a:t>); Benevolence (</a:t>
            </a:r>
            <a:r>
              <a:rPr lang="en-US" sz="3200" i="1" dirty="0"/>
              <a:t>Romans 15:26</a:t>
            </a:r>
            <a:r>
              <a:rPr lang="en-US" sz="3200" dirty="0"/>
              <a:t>)</a:t>
            </a:r>
          </a:p>
          <a:p>
            <a:r>
              <a:rPr lang="en-US" sz="3200" dirty="0"/>
              <a:t>Rejection – Entertainment? Church sponsored social meals? Secular education? Politics?</a:t>
            </a:r>
          </a:p>
        </p:txBody>
      </p:sp>
    </p:spTree>
    <p:extLst>
      <p:ext uri="{BB962C8B-B14F-4D97-AF65-F5344CB8AC3E}">
        <p14:creationId xmlns:p14="http://schemas.microsoft.com/office/powerpoint/2010/main" val="393276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Rejecting the Worship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r>
              <a:rPr lang="en-US" sz="3200" dirty="0"/>
              <a:t>Prayer (</a:t>
            </a:r>
            <a:r>
              <a:rPr lang="en-US" sz="3200" i="1" dirty="0"/>
              <a:t>Acts 2:42</a:t>
            </a:r>
            <a:r>
              <a:rPr lang="en-US" sz="3200" dirty="0"/>
              <a:t>); Singing (</a:t>
            </a:r>
            <a:r>
              <a:rPr lang="en-US" sz="3200" i="1" dirty="0"/>
              <a:t>Eph. 5:19</a:t>
            </a:r>
            <a:r>
              <a:rPr lang="en-US" sz="3200" dirty="0"/>
              <a:t>); Lord’s Supper (</a:t>
            </a:r>
            <a:r>
              <a:rPr lang="en-US" sz="3200" i="1" dirty="0"/>
              <a:t>Acts 20:7; 1 Cor. 11:23-26</a:t>
            </a:r>
            <a:r>
              <a:rPr lang="en-US" sz="3200" dirty="0"/>
              <a:t>); Giving (</a:t>
            </a:r>
            <a:r>
              <a:rPr lang="en-US" sz="3200" i="1" dirty="0"/>
              <a:t>1 Cor. 16:1-2</a:t>
            </a:r>
            <a:r>
              <a:rPr lang="en-US" sz="3200" dirty="0"/>
              <a:t>);                          Preaching (</a:t>
            </a:r>
            <a:r>
              <a:rPr lang="en-US" sz="3200" i="1" dirty="0"/>
              <a:t>Acts 20:7</a:t>
            </a:r>
            <a:r>
              <a:rPr lang="en-US" sz="3200" dirty="0"/>
              <a:t>)</a:t>
            </a:r>
          </a:p>
          <a:p>
            <a:r>
              <a:rPr lang="en-US" sz="3200" dirty="0"/>
              <a:t>Rejection – Instrumental music? Dramatic plays/reenactments? Tithing?</a:t>
            </a:r>
          </a:p>
        </p:txBody>
      </p:sp>
    </p:spTree>
    <p:extLst>
      <p:ext uri="{BB962C8B-B14F-4D97-AF65-F5344CB8AC3E}">
        <p14:creationId xmlns:p14="http://schemas.microsoft.com/office/powerpoint/2010/main" val="89978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2782-3268-42F8-9D89-E8AF4800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53757" cy="1077229"/>
          </a:xfrm>
        </p:spPr>
        <p:txBody>
          <a:bodyPr>
            <a:noAutofit/>
          </a:bodyPr>
          <a:lstStyle/>
          <a:p>
            <a:r>
              <a:rPr lang="en-US" sz="4000" b="1" dirty="0"/>
              <a:t>Rejecting the Organization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400A-BDDD-4EB2-97C6-D9465D4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2052115"/>
            <a:ext cx="8453757" cy="4560719"/>
          </a:xfrm>
        </p:spPr>
        <p:txBody>
          <a:bodyPr>
            <a:noAutofit/>
          </a:bodyPr>
          <a:lstStyle/>
          <a:p>
            <a:r>
              <a:rPr lang="en-US" sz="3200" dirty="0"/>
              <a:t>Head and Body (</a:t>
            </a:r>
            <a:r>
              <a:rPr lang="en-US" sz="3200" i="1" dirty="0"/>
              <a:t>Eph. 1:22-23</a:t>
            </a:r>
            <a:r>
              <a:rPr lang="en-US" sz="3200" dirty="0"/>
              <a:t>); Elders, Deacons, Saints (</a:t>
            </a:r>
            <a:r>
              <a:rPr lang="en-US" sz="3200" i="1" dirty="0"/>
              <a:t>Phil. 1:1</a:t>
            </a:r>
            <a:r>
              <a:rPr lang="en-US" sz="3200" dirty="0"/>
              <a:t>); Local (</a:t>
            </a:r>
            <a:r>
              <a:rPr lang="en-US" sz="3200" i="1" dirty="0"/>
              <a:t>Phil. 1:1; Rom. 16:16</a:t>
            </a:r>
            <a:r>
              <a:rPr lang="en-US" sz="3200" dirty="0"/>
              <a:t>);                     Independent/Autonomous (</a:t>
            </a:r>
            <a:r>
              <a:rPr lang="en-US" sz="3200" i="1" dirty="0"/>
              <a:t>1 Peter 5:2</a:t>
            </a:r>
            <a:r>
              <a:rPr lang="en-US" sz="3200" dirty="0"/>
              <a:t>) </a:t>
            </a:r>
          </a:p>
          <a:p>
            <a:r>
              <a:rPr lang="en-US" sz="3200" dirty="0"/>
              <a:t>Rejection – Pope? Board of directors? Conventions? Denominations? Sponsoring church?</a:t>
            </a:r>
          </a:p>
        </p:txBody>
      </p:sp>
    </p:spTree>
    <p:extLst>
      <p:ext uri="{BB962C8B-B14F-4D97-AF65-F5344CB8AC3E}">
        <p14:creationId xmlns:p14="http://schemas.microsoft.com/office/powerpoint/2010/main" val="131241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248</TotalTime>
  <Words>1912</Words>
  <Application>Microsoft Office PowerPoint</Application>
  <PresentationFormat>Widescreen</PresentationFormat>
  <Paragraphs>172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MS Shell Dlg 2</vt:lpstr>
      <vt:lpstr>Times New Roman</vt:lpstr>
      <vt:lpstr>Wingdings</vt:lpstr>
      <vt:lpstr>Wingdings 3</vt:lpstr>
      <vt:lpstr>Madison</vt:lpstr>
      <vt:lpstr>Office Theme</vt:lpstr>
      <vt:lpstr>PowerPoint Presentation</vt:lpstr>
      <vt:lpstr>Rejecting the Authority of the Lord</vt:lpstr>
      <vt:lpstr>The Authority of Christ, the Word of Christ, and the Soul of Man</vt:lpstr>
      <vt:lpstr>The Authority of Christ, the Word of Christ, and the Soul of Man</vt:lpstr>
      <vt:lpstr>The Authority of Christ, the Word of Christ, and the Soul of Man</vt:lpstr>
      <vt:lpstr>Rejecting the Plan of Salvation</vt:lpstr>
      <vt:lpstr>Rejecting the Work of the Church</vt:lpstr>
      <vt:lpstr>Rejecting the Worship of the Church</vt:lpstr>
      <vt:lpstr>Rejecting the Organization of the Church</vt:lpstr>
      <vt:lpstr>Rejecting Jesus’ Law on Marriage, Divorce, Remarriage</vt:lpstr>
      <vt:lpstr>Rejecting Jesus’ Law on Fellowship</vt:lpstr>
      <vt:lpstr>Rejecting the Authority of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11</cp:revision>
  <dcterms:created xsi:type="dcterms:W3CDTF">2018-09-17T19:28:38Z</dcterms:created>
  <dcterms:modified xsi:type="dcterms:W3CDTF">2018-09-23T13:31:26Z</dcterms:modified>
</cp:coreProperties>
</file>