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0113-5A17-470D-9FEF-1A5AA444C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88E4A-1877-4E1E-85BD-034C49531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3FB79-7824-44CA-946D-77327919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C5017-F4B6-4F7D-A0F7-FB6C4513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4EE01-DB5E-4A31-8FDC-2F1B9213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9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F25CE-2AE9-42FA-BA1E-1A3AC8E6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B2E5A-6A27-4A15-AFFE-6A4C86833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A60F-1A87-456B-A4F8-84755767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7A11-DA7C-4587-BBE1-B3A7BBD4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5BC3E-F6A7-45C7-9D7B-70921CF6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53F131-A966-4E41-8B38-67173DD99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5B686-15BB-4DB6-9234-142E7B216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FA061-56F8-480A-BC48-4D47BC61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FB413-85C6-4CD4-90C4-E3655D68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76762-4AB5-499A-90C0-1ACC9F68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CFD3-1DCC-4125-BE1F-9AD766BB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78F5-2A81-4024-BF8D-259EDE43C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EFCBD-E243-4BE0-BC18-4492C898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255E4-1990-4E58-9BC9-E910B096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06F1D-C7BE-4CEA-BE33-18AC4928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4E28-D56A-4CC6-954A-FC17F6FB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D92EC-684B-40EF-9065-5A2B4EF3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DCB79-D98C-46A6-9BCF-1C334EDD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0FD87-D4E7-40BB-BC9F-E17D9287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DF40A-E50E-47EB-9719-8B1D91AD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044D-2656-4F84-B5D2-2D645C4E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8C702-7A08-497A-AA2E-9099149BF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5C998-5AD9-449E-B911-EEFD59003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52D1-85C7-4A81-A788-53342CD4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22BC-AEF1-43CC-81B7-353E2603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99424-5983-4F10-AD4C-989C6AC9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0483-A58C-4ED0-B3B6-14E05FFB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9BCE5-C09F-493C-9B94-4E8F559B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9B4F7-26B3-4E75-863B-1ED3C9705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AEBA5-4475-4D61-A6E3-05C476551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52E16-AE91-4C61-95EA-C56497821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F2B09-C05D-46DF-B26F-1099AF53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43090-7EE7-403A-BD85-AAEBDCC7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B02CF-8A7A-42D9-8160-5FB589A9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4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742-0606-4BEF-AC9D-3DE2EE97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2D118-B57D-4F9C-8546-8716BBBD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193CC-BDC8-4E50-8891-CBBC964A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5B9DB-6469-4F51-8F31-3CDE1777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B8E9A-CEFD-4FA3-A135-FACB514D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F3633-8F24-4B12-AAA3-C82A1C71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C4A3E-947F-49C0-B79A-2ADDC3C6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3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2E5A-8AE6-48D5-AA8B-9FED5D7A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0C7F-FBA3-4382-A114-ECEDD697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E189B-63B8-48AA-BB26-B50CB470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041D3-CDDD-40B2-97EC-4714CE78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EEF1-148A-4E65-ABFE-20DE945B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0014C-4A99-463A-8986-1916F672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9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943E-BF28-4ADB-922A-7BBCBF43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7EC36-2A5A-4ABA-8C1C-F415CCB21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007F2-2CF3-455F-A13A-9D2524D1C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427D1-90F1-4AF6-9219-4D006DBA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0CC28-D277-44D4-BC09-9F82FE1C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536DB-CAAF-4DC0-84D4-DBB59826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88B36-054A-4432-8179-0150A2EB7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6C18B-E31F-4841-B426-A86F7B2A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D319-3757-4B05-9EE9-746F9923F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E1AB-4CD6-47F1-B5FF-6F71E4FAFB9B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E88A1-0AE6-4BF9-8BB6-9EF0ACA1A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1C04-1528-48D2-B75B-B230AC00E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41F1-86BE-4530-BF8B-C0F834E7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E79D4-7C87-4B66-97C7-012B1637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E9AB-514E-42CE-9941-6D42BDA8C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8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0905-E553-4F1A-BDE3-A3A572CDD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4451326"/>
            <a:ext cx="10694902" cy="1317643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solidFill>
                  <a:prstClr val="white"/>
                </a:solidFill>
                <a:latin typeface="Blackadder ITC" panose="04020505051007020D02" pitchFamily="82" charset="0"/>
              </a:rPr>
              <a:t>The Bread from Heaven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E9EE-6394-42B2-83A7-BEF982FE9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5636449"/>
            <a:ext cx="10694903" cy="989639"/>
          </a:xfrm>
        </p:spPr>
        <p:txBody>
          <a:bodyPr>
            <a:normAutofit/>
          </a:bodyPr>
          <a:lstStyle/>
          <a:p>
            <a:pPr algn="l"/>
            <a:r>
              <a:rPr lang="en-US" sz="4400" i="1" dirty="0"/>
              <a:t>John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A883B-AF48-4483-9A1C-A4E808B5F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/>
          <a:stretch/>
        </p:blipFill>
        <p:spPr>
          <a:xfrm>
            <a:off x="20" y="10"/>
            <a:ext cx="12191980" cy="424212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4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9C4-17C7-497D-BE57-1A1AA60F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2"/>
            <a:ext cx="10515600" cy="1760307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>
                <a:solidFill>
                  <a:prstClr val="white"/>
                </a:solidFill>
                <a:latin typeface="Blackadder ITC" panose="04020505051007020D02" pitchFamily="82" charset="0"/>
              </a:rPr>
              <a:t>The Bread from Heaven</a:t>
            </a:r>
            <a:br>
              <a:rPr lang="en-US" sz="5400" b="1" dirty="0">
                <a:solidFill>
                  <a:prstClr val="white"/>
                </a:solidFill>
                <a:latin typeface="Blackadder ITC" panose="04020505051007020D02" pitchFamily="82" charset="0"/>
              </a:rPr>
            </a:br>
            <a:r>
              <a:rPr lang="en-US" i="1" dirty="0">
                <a:solidFill>
                  <a:prstClr val="white"/>
                </a:solidFill>
                <a:latin typeface="Calibri" panose="020F0502020204030204"/>
              </a:rPr>
              <a:t>John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FCA4-ACFE-4C10-A119-F8898AAC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709"/>
            <a:ext cx="11353800" cy="4792889"/>
          </a:xfrm>
        </p:spPr>
        <p:txBody>
          <a:bodyPr>
            <a:normAutofit/>
          </a:bodyPr>
          <a:lstStyle/>
          <a:p>
            <a:pPr lvl="0"/>
            <a:r>
              <a:rPr lang="en-US" sz="4400" dirty="0">
                <a:solidFill>
                  <a:prstClr val="white"/>
                </a:solidFill>
              </a:rPr>
              <a:t>The True Bread from Heaven </a:t>
            </a:r>
            <a:r>
              <a:rPr lang="en-US" sz="4400" i="1" dirty="0">
                <a:solidFill>
                  <a:prstClr val="white"/>
                </a:solidFill>
              </a:rPr>
              <a:t>(vv. 25-34)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Jesus – The Bread of Life </a:t>
            </a:r>
            <a:r>
              <a:rPr lang="en-US" sz="4400" i="1" dirty="0">
                <a:solidFill>
                  <a:prstClr val="white"/>
                </a:solidFill>
              </a:rPr>
              <a:t>(vv. 35-40)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Partaking of the Bread of Life </a:t>
            </a:r>
            <a:r>
              <a:rPr lang="en-US" sz="4400" i="1" dirty="0">
                <a:solidFill>
                  <a:prstClr val="white"/>
                </a:solidFill>
              </a:rPr>
              <a:t>(vv. 41-58)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The Disciples’ Reaction to Jesus’ Words            </a:t>
            </a:r>
            <a:r>
              <a:rPr lang="en-US" sz="4400" i="1" dirty="0">
                <a:solidFill>
                  <a:prstClr val="white"/>
                </a:solidFill>
              </a:rPr>
              <a:t>(vv. 60-69)</a:t>
            </a:r>
          </a:p>
        </p:txBody>
      </p:sp>
    </p:spTree>
    <p:extLst>
      <p:ext uri="{BB962C8B-B14F-4D97-AF65-F5344CB8AC3E}">
        <p14:creationId xmlns:p14="http://schemas.microsoft.com/office/powerpoint/2010/main" val="2455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9C4-17C7-497D-BE57-1A1AA60F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2"/>
            <a:ext cx="10515600" cy="1760307"/>
          </a:xfrm>
        </p:spPr>
        <p:txBody>
          <a:bodyPr>
            <a:normAutofit/>
          </a:bodyPr>
          <a:lstStyle/>
          <a:p>
            <a:pPr algn="ctr"/>
            <a:r>
              <a:rPr lang="en-US" sz="6700" b="1" dirty="0">
                <a:solidFill>
                  <a:prstClr val="white"/>
                </a:solidFill>
                <a:latin typeface="Blackadder ITC" panose="04020505051007020D02" pitchFamily="82" charset="0"/>
              </a:rPr>
              <a:t>Points of Application</a:t>
            </a:r>
            <a:br>
              <a:rPr lang="en-US" sz="5400" b="1" dirty="0">
                <a:solidFill>
                  <a:prstClr val="white"/>
                </a:solidFill>
                <a:latin typeface="Blackadder ITC" panose="04020505051007020D02" pitchFamily="82" charset="0"/>
              </a:rPr>
            </a:br>
            <a:r>
              <a:rPr lang="en-US" i="1" dirty="0">
                <a:solidFill>
                  <a:prstClr val="white"/>
                </a:solidFill>
                <a:latin typeface="Calibri" panose="020F0502020204030204"/>
              </a:rPr>
              <a:t>John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FCA4-ACFE-4C10-A119-F8898AAC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12709"/>
            <a:ext cx="11353800" cy="479288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>
                <a:solidFill>
                  <a:prstClr val="white"/>
                </a:solidFill>
              </a:rPr>
              <a:t>Biblical Faith has a Working Nature </a:t>
            </a:r>
            <a:r>
              <a:rPr lang="en-US" sz="4400" i="1" dirty="0">
                <a:solidFill>
                  <a:prstClr val="white"/>
                </a:solidFill>
              </a:rPr>
              <a:t>(vv. 27-29) – Hebrews 11:6; James 2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How the Father Draws </a:t>
            </a:r>
            <a:r>
              <a:rPr lang="en-US" sz="4400" i="1" dirty="0">
                <a:solidFill>
                  <a:prstClr val="white"/>
                </a:solidFill>
              </a:rPr>
              <a:t>(vv. 44-45) –                         Acts 16:13-15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The Saving Response of Faith </a:t>
            </a:r>
            <a:r>
              <a:rPr lang="en-US" sz="4400" i="1" dirty="0">
                <a:solidFill>
                  <a:prstClr val="white"/>
                </a:solidFill>
              </a:rPr>
              <a:t>(vv. 47-58) – Galatians 2:20</a:t>
            </a:r>
          </a:p>
          <a:p>
            <a:pPr lvl="0"/>
            <a:r>
              <a:rPr lang="en-US" sz="4400" dirty="0">
                <a:solidFill>
                  <a:prstClr val="white"/>
                </a:solidFill>
              </a:rPr>
              <a:t>Everlasting Life Starts Now </a:t>
            </a:r>
            <a:r>
              <a:rPr lang="en-US" sz="4400" i="1" dirty="0">
                <a:solidFill>
                  <a:prstClr val="white"/>
                </a:solidFill>
              </a:rPr>
              <a:t>(v. 47) –                                        1 John 5:11; 3:2-3</a:t>
            </a:r>
          </a:p>
        </p:txBody>
      </p:sp>
    </p:spTree>
    <p:extLst>
      <p:ext uri="{BB962C8B-B14F-4D97-AF65-F5344CB8AC3E}">
        <p14:creationId xmlns:p14="http://schemas.microsoft.com/office/powerpoint/2010/main" val="17654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0905-E553-4F1A-BDE3-A3A572CDD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4451326"/>
            <a:ext cx="10694902" cy="1317643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solidFill>
                  <a:prstClr val="white"/>
                </a:solidFill>
                <a:latin typeface="Blackadder ITC" panose="04020505051007020D02" pitchFamily="82" charset="0"/>
              </a:rPr>
              <a:t>The Bread from Heaven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CE9EE-6394-42B2-83A7-BEF982FE9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5636449"/>
            <a:ext cx="10694903" cy="989639"/>
          </a:xfrm>
        </p:spPr>
        <p:txBody>
          <a:bodyPr>
            <a:normAutofit/>
          </a:bodyPr>
          <a:lstStyle/>
          <a:p>
            <a:pPr algn="l"/>
            <a:r>
              <a:rPr lang="en-US" sz="4400" i="1" dirty="0"/>
              <a:t>John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A883B-AF48-4483-9A1C-A4E808B5F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/>
          <a:stretch/>
        </p:blipFill>
        <p:spPr>
          <a:xfrm>
            <a:off x="20" y="10"/>
            <a:ext cx="12191980" cy="424212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53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121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Blackadder ITC</vt:lpstr>
      <vt:lpstr>Calibri</vt:lpstr>
      <vt:lpstr>Calibri Light</vt:lpstr>
      <vt:lpstr>Office Theme</vt:lpstr>
      <vt:lpstr>PowerPoint Presentation</vt:lpstr>
      <vt:lpstr>The Bread from Heaven</vt:lpstr>
      <vt:lpstr>The Bread from Heaven John 6</vt:lpstr>
      <vt:lpstr>Points of Application John 6</vt:lpstr>
      <vt:lpstr>The Bread from Heaven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1</cp:revision>
  <dcterms:created xsi:type="dcterms:W3CDTF">2018-09-23T21:09:14Z</dcterms:created>
  <dcterms:modified xsi:type="dcterms:W3CDTF">2018-09-23T22:23:29Z</dcterms:modified>
</cp:coreProperties>
</file>