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0" r:id="rId2"/>
  </p:sldMasterIdLst>
  <p:notesMasterIdLst>
    <p:notesMasterId r:id="rId13"/>
  </p:notes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00DC2-2E0D-47D1-BDD4-747A6050008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9592-DA54-4460-91DE-5140E6AF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3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9592-DA54-4460-91DE-5140E6AF2D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3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8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38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7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15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2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05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A4DED-DB64-416C-A95C-AAD31F42B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8E592-BCA9-4FB5-B6EE-13FE2510A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2BC9E-A916-424B-9934-6E01F294F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F5E69-9494-419C-94C1-6D8F3274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8B6A6-98C9-450F-9ABB-23D4D3365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83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B07E-24BE-4A77-88FF-7AC82600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3EE5-BB69-4713-BC68-5A4A6325E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3DD79-F29C-4A8C-855D-9202AF8C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4E3DA-7305-42EF-85AC-7ED719F7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3137-9B73-4891-A180-08BF3A14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91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A7490-19AC-4559-A596-DA80CD612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D4C21-4872-4EA8-BE20-A79815B19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6B395-5CAA-4537-A274-DF6CF6E6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0D847-13B0-4653-B3AA-C3F09366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17BD1-6E8A-4288-A008-EE40EFE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4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359B-E90B-4DE7-A945-787728EA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1A1B6-2C8C-4638-8072-E77716139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01A50-58D8-4A14-ADD4-FBFB61DB9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2DFD0-856B-4B36-B330-19532A93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C00A1-1410-4E47-9A43-B5F09B90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46B2E-3F99-41E3-9AD7-BD1381EA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58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3439-B28A-406F-B908-D5CDC6E7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97D4B-42FB-4464-9182-FDFF3B5EA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EECCB-DBCF-4976-A100-DCF1FC0FB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0213D-687A-4252-884C-DC5F55A51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39C8B-1F41-4212-8C87-D235310FA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0D1034-87A1-42D9-83F5-7E3B382D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BD44B-4117-45FD-9BEF-F0C9717C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8CFEC-75FC-4FCF-AC80-510E20A7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75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3259-F9B4-496E-810A-D20F6639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A2D7E-FB72-4480-A1F3-F78AF7ED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B2ABB-4951-472E-898C-7BE5905B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4C6F5-C7F7-46A4-AB9C-A6300332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59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E2C4B-EA14-45A8-8A51-2DEC6471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8CA76-2318-4ABD-A68F-B817E3BC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D625D-A30C-4614-B348-3E40F634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6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5D32-F693-4B52-9634-58A9CE5B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F9C6-3E2B-49D5-BE92-753DA4A54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1CD47-4E9E-46BE-99FB-9EC1CBC6C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E7DF3-7C9F-4F28-8E15-B071D518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542AB-4AD9-4543-8CE5-3457AC01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FCC3E-CF00-4DF2-BE07-BA98BF22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74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E1620-24B0-4805-8DB6-CD76F2D7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A203B-BD4C-438D-A05B-EDDA5157D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C5457-98A9-4AE9-812A-3FFB24203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45B97-D8CC-40B6-85A2-84AE5C23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9AA0F-95FD-40DF-A7AF-7155F4F2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F5A2C-8BD9-4171-A085-9BB61467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42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C531-5E07-4E7F-966A-631FEB6E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36073-A779-4335-8326-70A1E2AB1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CCB44-0576-4DB9-B1D4-60E5BCF8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5A7F-6CA8-4752-AEB2-69763CE0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6AB86-1A00-4B3C-BDA1-78C1A96B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28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986CE-3CD6-4833-8276-B2DDF3F26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4CE64-F90F-4247-8F96-CE711D55F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9F236-AE9C-4DB8-A65D-4718AF78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A972E-E679-48E5-B204-8139B72A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99859-6E73-4AA4-96FB-0C24AB20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87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0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7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2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2338D2-511B-4541-982F-565A04DF19F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470A-3AA9-4AAC-98C3-EB293429C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7161F-7BF7-4C04-AAAA-3BACE128C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1B09B-19CD-4DF0-AD4C-FB71A8730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5A461-3FF5-4768-8B60-C140C423F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E891-4E50-4D6C-8ACC-FDE8ADF0A56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290DE-34D5-454A-94D6-47C2AFE70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8688F-A62D-4DCF-992B-289D098AE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44701-0164-4DA8-92B3-EE516AA6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1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A6BE-9DC9-49D7-80EB-27116D4C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37A94-0833-43BB-862E-3EDC7BAB1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D056-0565-434D-BFD2-747ECF6E3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/>
              <a:t>Tribulation, Perseverance, Character, and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9895E-3E3C-4341-884B-3F1BFD727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Romans 5:1-5</a:t>
            </a:r>
          </a:p>
        </p:txBody>
      </p:sp>
    </p:spTree>
    <p:extLst>
      <p:ext uri="{BB962C8B-B14F-4D97-AF65-F5344CB8AC3E}">
        <p14:creationId xmlns:p14="http://schemas.microsoft.com/office/powerpoint/2010/main" val="84063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D056-0565-434D-BFD2-747ECF6E3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/>
              <a:t>Tribulation, Perseverance, Character, and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9895E-3E3C-4341-884B-3F1BFD727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Romans 5:1-5</a:t>
            </a:r>
          </a:p>
        </p:txBody>
      </p:sp>
    </p:spTree>
    <p:extLst>
      <p:ext uri="{BB962C8B-B14F-4D97-AF65-F5344CB8AC3E}">
        <p14:creationId xmlns:p14="http://schemas.microsoft.com/office/powerpoint/2010/main" val="301069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Tribulation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Reality of Tribulation</a:t>
            </a:r>
          </a:p>
          <a:p>
            <a:r>
              <a:rPr lang="en-US" sz="3300" i="1" dirty="0"/>
              <a:t>2 Timothy 3:12 </a:t>
            </a:r>
            <a:r>
              <a:rPr lang="en-US" sz="3300" dirty="0"/>
              <a:t>– Christians will suffer.</a:t>
            </a:r>
          </a:p>
          <a:p>
            <a:r>
              <a:rPr lang="en-US" sz="3300" i="1" dirty="0"/>
              <a:t>John 15:18-20 </a:t>
            </a:r>
            <a:r>
              <a:rPr lang="en-US" sz="3300" dirty="0"/>
              <a:t>– Jesus suffered, so His disciples will suffer.</a:t>
            </a:r>
          </a:p>
          <a:p>
            <a:r>
              <a:rPr lang="en-US" sz="3300" i="1" dirty="0"/>
              <a:t>1 Thessalonians 3:1-4 </a:t>
            </a:r>
            <a:r>
              <a:rPr lang="en-US" sz="3300" dirty="0"/>
              <a:t>– We were appointed to suffering.</a:t>
            </a:r>
          </a:p>
        </p:txBody>
      </p:sp>
    </p:spTree>
    <p:extLst>
      <p:ext uri="{BB962C8B-B14F-4D97-AF65-F5344CB8AC3E}">
        <p14:creationId xmlns:p14="http://schemas.microsoft.com/office/powerpoint/2010/main" val="175763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Tribulation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/>
              <a:t>The Christian Perspective on Tribulation</a:t>
            </a:r>
          </a:p>
          <a:p>
            <a:r>
              <a:rPr lang="en-US" sz="3600" i="1" dirty="0"/>
              <a:t>Romans 5:3 </a:t>
            </a:r>
            <a:r>
              <a:rPr lang="en-US" sz="3600" dirty="0"/>
              <a:t>– Rejoice!</a:t>
            </a:r>
          </a:p>
          <a:p>
            <a:r>
              <a:rPr lang="en-US" sz="3600" dirty="0"/>
              <a:t>Because Christ has overcome – </a:t>
            </a:r>
            <a:r>
              <a:rPr lang="en-US" sz="3600" i="1" dirty="0"/>
              <a:t>John 16:33;                            1 John 5:4-5</a:t>
            </a:r>
          </a:p>
          <a:p>
            <a:r>
              <a:rPr lang="en-US" sz="3600" dirty="0"/>
              <a:t>Because it is a blessing – </a:t>
            </a:r>
            <a:r>
              <a:rPr lang="en-US" sz="3600" i="1" dirty="0"/>
              <a:t>Matthew 5:10-12</a:t>
            </a:r>
          </a:p>
          <a:p>
            <a:r>
              <a:rPr lang="en-US" sz="3600" dirty="0"/>
              <a:t>Because we have fellowship with Christ –                    </a:t>
            </a:r>
            <a:r>
              <a:rPr lang="en-US" sz="3600" i="1" dirty="0"/>
              <a:t>Philippians 3:7, 10; 1 Peter 4:12-13</a:t>
            </a:r>
          </a:p>
          <a:p>
            <a:r>
              <a:rPr lang="en-US" sz="3600" dirty="0"/>
              <a:t>Because of the growth it causes – </a:t>
            </a:r>
            <a:r>
              <a:rPr lang="en-US" sz="3600" i="1" dirty="0"/>
              <a:t>James 1:2-3; Hebrews 12:11</a:t>
            </a:r>
          </a:p>
        </p:txBody>
      </p:sp>
    </p:spTree>
    <p:extLst>
      <p:ext uri="{BB962C8B-B14F-4D97-AF65-F5344CB8AC3E}">
        <p14:creationId xmlns:p14="http://schemas.microsoft.com/office/powerpoint/2010/main" val="415890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Perseverance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Correct Response to Tribulation</a:t>
            </a:r>
          </a:p>
          <a:p>
            <a:r>
              <a:rPr lang="en-US" sz="3300" i="1" dirty="0"/>
              <a:t>The tendency is to want to quit.</a:t>
            </a:r>
          </a:p>
          <a:p>
            <a:r>
              <a:rPr lang="en-US" sz="3300" i="1" dirty="0"/>
              <a:t>Hebrews 10:32-39 – to quit is to fall from grace.</a:t>
            </a:r>
          </a:p>
          <a:p>
            <a:r>
              <a:rPr lang="en-US" sz="3300" i="1" dirty="0"/>
              <a:t>Job 1:11; 2:4-5, 9-10 – Satan wants us to quit.</a:t>
            </a:r>
          </a:p>
          <a:p>
            <a:r>
              <a:rPr lang="en-US" sz="3300" i="1" dirty="0"/>
              <a:t>We are to bravely persevere! – Acts 20:22-24;                        21:4, 10-13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904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Perseverance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Increasing Nature of Perseverance</a:t>
            </a:r>
          </a:p>
          <a:p>
            <a:r>
              <a:rPr lang="en-US" sz="3300" i="1" dirty="0"/>
              <a:t>James 1:2-4 – We are to let patience have its perfect work.</a:t>
            </a:r>
          </a:p>
          <a:p>
            <a:r>
              <a:rPr lang="en-US" sz="3300" i="1" dirty="0"/>
              <a:t>2 Corinthians 12:7-10 </a:t>
            </a:r>
            <a:r>
              <a:rPr lang="en-US" sz="3300" dirty="0"/>
              <a:t>– As we turn to God in times of weakness, and we persevere, we are made strong.</a:t>
            </a:r>
          </a:p>
        </p:txBody>
      </p:sp>
    </p:spTree>
    <p:extLst>
      <p:ext uri="{BB962C8B-B14F-4D97-AF65-F5344CB8AC3E}">
        <p14:creationId xmlns:p14="http://schemas.microsoft.com/office/powerpoint/2010/main" val="131154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Purpose of Tribulation</a:t>
            </a:r>
          </a:p>
          <a:p>
            <a:r>
              <a:rPr lang="en-US" sz="3300" i="1" dirty="0"/>
              <a:t>1 Peter 1:6-9 </a:t>
            </a:r>
            <a:r>
              <a:rPr lang="en-US" sz="3300" dirty="0"/>
              <a:t>– Tribulation is a test of faith.</a:t>
            </a:r>
          </a:p>
          <a:p>
            <a:r>
              <a:rPr lang="en-US" sz="3300" i="1" dirty="0"/>
              <a:t>James 1:12; Acts 14:22 </a:t>
            </a:r>
            <a:r>
              <a:rPr lang="en-US" sz="3300" dirty="0"/>
              <a:t>– The road to glory is paved with trials and tribulations.</a:t>
            </a:r>
          </a:p>
          <a:p>
            <a:r>
              <a:rPr lang="en-US" sz="3300" i="1" dirty="0"/>
              <a:t>“If you faint in the day of adversity, your strength is small” </a:t>
            </a:r>
            <a:r>
              <a:rPr lang="en-US" sz="3300" dirty="0"/>
              <a:t>(Proverbs 24:10).</a:t>
            </a:r>
          </a:p>
        </p:txBody>
      </p:sp>
    </p:spTree>
    <p:extLst>
      <p:ext uri="{BB962C8B-B14F-4D97-AF65-F5344CB8AC3E}">
        <p14:creationId xmlns:p14="http://schemas.microsoft.com/office/powerpoint/2010/main" val="5757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Result of Perseverance</a:t>
            </a:r>
          </a:p>
          <a:p>
            <a:r>
              <a:rPr lang="en-US" sz="3300" dirty="0"/>
              <a:t>Character – </a:t>
            </a:r>
            <a:r>
              <a:rPr lang="en-US" sz="3300" i="1" dirty="0" err="1"/>
              <a:t>dokime</a:t>
            </a:r>
            <a:r>
              <a:rPr lang="en-US" sz="3300" i="1" dirty="0"/>
              <a:t>̄</a:t>
            </a:r>
            <a:r>
              <a:rPr lang="en-US" sz="3300" dirty="0"/>
              <a:t>; test (abstractly or concretely); by implication, trustiness. (Strong)</a:t>
            </a:r>
          </a:p>
          <a:p>
            <a:r>
              <a:rPr lang="en-US" sz="3300" i="1" dirty="0"/>
              <a:t>Cf. Philippians 2:22 </a:t>
            </a:r>
            <a:r>
              <a:rPr lang="en-US" sz="3300" dirty="0"/>
              <a:t>– “proven character”</a:t>
            </a:r>
          </a:p>
          <a:p>
            <a:r>
              <a:rPr lang="en-US" sz="3300" dirty="0"/>
              <a:t>Character is also strengthened in the perseverance of tribulation – </a:t>
            </a:r>
            <a:r>
              <a:rPr lang="en-US" sz="3300" i="1" dirty="0"/>
              <a:t>Hebrews 12:7, 10-13</a:t>
            </a:r>
          </a:p>
        </p:txBody>
      </p:sp>
    </p:spTree>
    <p:extLst>
      <p:ext uri="{BB962C8B-B14F-4D97-AF65-F5344CB8AC3E}">
        <p14:creationId xmlns:p14="http://schemas.microsoft.com/office/powerpoint/2010/main" val="190988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97-DA92-4507-96AE-DA543667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5"/>
            <a:ext cx="9404723" cy="1400530"/>
          </a:xfrm>
        </p:spPr>
        <p:txBody>
          <a:bodyPr/>
          <a:lstStyle/>
          <a:p>
            <a:r>
              <a:rPr lang="en-US" sz="6000" b="1" dirty="0"/>
              <a:t>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90C5-EA44-4470-9E91-74B34D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5195"/>
            <a:ext cx="11635409" cy="5037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Hope of the Faithful</a:t>
            </a:r>
          </a:p>
          <a:p>
            <a:r>
              <a:rPr lang="en-US" sz="3300" dirty="0"/>
              <a:t>1 Peter 1:3-5 – The Christian is given a living hope of a wonderful inheritance.</a:t>
            </a:r>
          </a:p>
          <a:p>
            <a:pPr marL="0" indent="0">
              <a:buNone/>
            </a:pPr>
            <a:r>
              <a:rPr lang="en-US" sz="3600" b="1" dirty="0"/>
              <a:t>The Assurance of Hope</a:t>
            </a:r>
          </a:p>
          <a:p>
            <a:r>
              <a:rPr lang="en-US" sz="3300" i="1" dirty="0"/>
              <a:t>Romans 5:5 </a:t>
            </a:r>
            <a:r>
              <a:rPr lang="en-US" sz="3300" dirty="0"/>
              <a:t>– It does not disappoint.</a:t>
            </a:r>
          </a:p>
          <a:p>
            <a:r>
              <a:rPr lang="en-US" sz="3300" i="1" dirty="0"/>
              <a:t>Hebrews 6:11-12 </a:t>
            </a:r>
            <a:r>
              <a:rPr lang="en-US" sz="3300" dirty="0"/>
              <a:t>– Assurance of Hope</a:t>
            </a:r>
          </a:p>
          <a:p>
            <a:r>
              <a:rPr lang="en-US" sz="3300" dirty="0"/>
              <a:t>Because of the Holy Spirit – </a:t>
            </a:r>
            <a:r>
              <a:rPr lang="en-US" sz="3300" i="1" dirty="0"/>
              <a:t>Ephesians 1:13-14; Titus 1:2; Hebrews 6:16-18</a:t>
            </a:r>
          </a:p>
        </p:txBody>
      </p:sp>
    </p:spTree>
    <p:extLst>
      <p:ext uri="{BB962C8B-B14F-4D97-AF65-F5344CB8AC3E}">
        <p14:creationId xmlns:p14="http://schemas.microsoft.com/office/powerpoint/2010/main" val="423510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197</TotalTime>
  <Words>359</Words>
  <Application>Microsoft Office PowerPoint</Application>
  <PresentationFormat>Widescreen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Ion</vt:lpstr>
      <vt:lpstr>Office Theme</vt:lpstr>
      <vt:lpstr>PowerPoint Presentation</vt:lpstr>
      <vt:lpstr>Tribulation, Perseverance, Character, and Hope</vt:lpstr>
      <vt:lpstr>Tribulation</vt:lpstr>
      <vt:lpstr>Tribulation</vt:lpstr>
      <vt:lpstr>Perseverance</vt:lpstr>
      <vt:lpstr>Perseverance</vt:lpstr>
      <vt:lpstr>Character</vt:lpstr>
      <vt:lpstr>Character</vt:lpstr>
      <vt:lpstr>Hope</vt:lpstr>
      <vt:lpstr>Tribulation, Perseverance, Character, and Hope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5</cp:revision>
  <dcterms:created xsi:type="dcterms:W3CDTF">2018-09-27T23:07:33Z</dcterms:created>
  <dcterms:modified xsi:type="dcterms:W3CDTF">2018-09-30T21:47:53Z</dcterms:modified>
</cp:coreProperties>
</file>