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0854C-00A9-4F32-8D09-F66F3C8A0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904E9D-9814-4C82-901E-B91B199B2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C38BE-3EB3-402E-BB13-F2D58BE9D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F627-5ACA-4C8D-9EF7-30B98B2B7BD5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7D53D0-6A92-4CBE-A374-C57BD0F8B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2FB3F-541E-4642-8E6D-6C7C7095C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1BD3-2ACB-4F27-A456-734E69F7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1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2ED62-4D3E-4986-B09D-FFADEE072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FA96C2-3563-4288-B11E-D3DC7C94FA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1D9A3-3F01-458B-A898-0174E96DA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F627-5ACA-4C8D-9EF7-30B98B2B7BD5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F5228-E999-448D-9891-6193766CC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85775-C0CA-41C1-ACAC-7C18FC590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1BD3-2ACB-4F27-A456-734E69F7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2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3D4829-61C2-4C62-A3BA-BD7F2EB59F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8E20CA-EC73-4DB9-A414-3090CFD42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97902-EC9D-4DB6-A53A-CA71EC8E9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F627-5ACA-4C8D-9EF7-30B98B2B7BD5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40466-C34D-4A9D-8003-9CC66B066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9CBA4-D667-4E0C-B634-42D5995A7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1BD3-2ACB-4F27-A456-734E69F7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4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CF715-16D1-4092-9BAF-4D9793918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63B30-4CF8-45EF-87AD-376DFEAB0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D88E9-5519-43BA-BE4C-0E0FC2661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F627-5ACA-4C8D-9EF7-30B98B2B7BD5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F4F9E-9261-4BC1-8CC1-87AA2ED14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4A4E8-EA73-4241-896A-DD4A37FA9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1BD3-2ACB-4F27-A456-734E69F7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9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AF1DF-923D-487E-905C-A4C44FB49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D9AF58-3BE4-43B1-A04B-FE523A9B3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A54B4-C673-4C01-9D15-39DCA3F1A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F627-5ACA-4C8D-9EF7-30B98B2B7BD5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7992B-CD73-4650-9B85-4A8596812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7CB7B-D931-4C7B-B0F4-2EB69030E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1BD3-2ACB-4F27-A456-734E69F7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31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27EEB-FCA7-47E2-9016-E330A18B2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CAE68-FB46-4097-9273-5B803FA41C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08191-B676-408A-89A9-A487FDED63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D824D-07DA-4CFF-9F57-3630C28F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F627-5ACA-4C8D-9EF7-30B98B2B7BD5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1A8192-E5E2-491E-BD60-ADB359109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86AD2F-7C04-42C5-A031-49820A679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1BD3-2ACB-4F27-A456-734E69F7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6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87998-4FB3-4736-BE5F-C7D5E9856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4747B-351F-468B-B921-00637AE68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ED8730-F511-4B04-BF7C-7452C0D16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35631D-8E1E-4649-9673-1CDAF629DB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1415DF-5090-48F2-8BD0-9F8C093FED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95CEA7-B9DB-40DF-AE37-09A10F207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F627-5ACA-4C8D-9EF7-30B98B2B7BD5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53AF40-7341-42BA-9A4F-5A96D6110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FD152D-AF0C-4D07-B3BD-84E5CF3AD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1BD3-2ACB-4F27-A456-734E69F7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02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8330D-9C10-48A5-B641-12EB6A424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9B2D6F-E215-4D01-9101-ABD556847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F627-5ACA-4C8D-9EF7-30B98B2B7BD5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745E5F-5DB8-46F3-B2CF-8484A8577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C03E40-CA0E-4DF3-B48E-D08B1166A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1BD3-2ACB-4F27-A456-734E69F7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0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4C26B1-635D-4D56-A396-C6518BFB6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F627-5ACA-4C8D-9EF7-30B98B2B7BD5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69BA0D-AED6-48A8-A03F-9809E707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492268-F9F4-4F44-9F22-712EC6872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1BD3-2ACB-4F27-A456-734E69F7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0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757D9-5DD0-4FB4-B780-04D6306A7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8DBFB-FC67-4DC2-91A8-646DA9263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6FFAC4-FF0C-4C5C-8ED1-D68BD8442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7A1836-B486-4CD5-9AEE-F6645E39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F627-5ACA-4C8D-9EF7-30B98B2B7BD5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9F51BD-E064-4400-B371-EFD4642D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E8592-59ED-4C62-A496-61D6252BD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1BD3-2ACB-4F27-A456-734E69F7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39211-9C1E-4967-8D81-4EA0E7957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D030CF-E90E-4AFE-9254-9A4B85CC30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835194-DC68-4FED-860D-2D799891F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80322B-0D5D-4707-A564-FDB7F1857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F627-5ACA-4C8D-9EF7-30B98B2B7BD5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1D3AB-C860-48A5-B2AB-106DF6B0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BEBF9-A314-4D8F-8E6F-FC3F6D777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71BD3-2ACB-4F27-A456-734E69F7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4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D962FA-81BE-4028-9EF0-39756A641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14CA3-574C-4E52-A5F3-9AAD539CB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3960A-6425-4C3F-AFDE-527D877981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1F627-5ACA-4C8D-9EF7-30B98B2B7BD5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4461E-36BC-4E6D-B19E-7F40496A77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B5B56-DD19-48BF-8760-658CFDE3A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71BD3-2ACB-4F27-A456-734E69F7C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99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1F4B4-7845-4DB8-8C2D-E4145E01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433CA-E516-47DA-BA8F-AE2159C59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69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B576A-D5F7-4E14-A308-2D3573DB20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99475"/>
            <a:ext cx="9144000" cy="2387600"/>
          </a:xfrm>
        </p:spPr>
        <p:txBody>
          <a:bodyPr>
            <a:prstTxWarp prst="textArchUp">
              <a:avLst/>
            </a:prstTxWarp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11500" b="1" dirty="0">
                <a:solidFill>
                  <a:schemeClr val="bg1"/>
                </a:solidFill>
                <a:latin typeface="Edwardian Script ITC" panose="030303020407070D0804" pitchFamily="66" charset="0"/>
              </a:rPr>
              <a:t>Place for the Word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D48744-92F6-44A5-923C-EF380F645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92546"/>
            <a:ext cx="9144000" cy="1655762"/>
          </a:xfrm>
        </p:spPr>
        <p:txBody>
          <a:bodyPr>
            <a:normAutofit/>
          </a:bodyPr>
          <a:lstStyle/>
          <a:p>
            <a:r>
              <a:rPr lang="en-US" sz="4800" i="1" dirty="0">
                <a:solidFill>
                  <a:schemeClr val="bg1"/>
                </a:solidFill>
              </a:rPr>
              <a:t>John 8:37</a:t>
            </a:r>
          </a:p>
        </p:txBody>
      </p:sp>
    </p:spTree>
    <p:extLst>
      <p:ext uri="{BB962C8B-B14F-4D97-AF65-F5344CB8AC3E}">
        <p14:creationId xmlns:p14="http://schemas.microsoft.com/office/powerpoint/2010/main" val="619938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F85E5-7D3D-4DDA-8A94-191CE172D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1550"/>
            <a:ext cx="10515600" cy="1325563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Edwardian Script ITC" panose="030303020407070D0804" pitchFamily="66" charset="0"/>
              </a:rPr>
              <a:t>What Place the Word Should Have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2B1D1-8F2B-42C3-B6C0-ABE3BF604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393"/>
            <a:ext cx="10515600" cy="47645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</a:rPr>
              <a:t>A Place of Love in the Heart – </a:t>
            </a:r>
            <a:r>
              <a:rPr lang="en-US" sz="4400" i="1" dirty="0">
                <a:solidFill>
                  <a:schemeClr val="bg1"/>
                </a:solidFill>
              </a:rPr>
              <a:t>Psalm 119:9-16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</a:rPr>
              <a:t>A Place of Honor – </a:t>
            </a:r>
            <a:r>
              <a:rPr lang="en-US" sz="4400" i="1" dirty="0">
                <a:solidFill>
                  <a:schemeClr val="bg1"/>
                </a:solidFill>
              </a:rPr>
              <a:t>Psalm 1:1-2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</a:rPr>
              <a:t>A Place of Trust – </a:t>
            </a:r>
            <a:r>
              <a:rPr lang="en-US" sz="4400" i="1" dirty="0">
                <a:solidFill>
                  <a:schemeClr val="bg1"/>
                </a:solidFill>
              </a:rPr>
              <a:t>James 1:2-8, 12, 21</a:t>
            </a:r>
          </a:p>
        </p:txBody>
      </p:sp>
    </p:spTree>
    <p:extLst>
      <p:ext uri="{BB962C8B-B14F-4D97-AF65-F5344CB8AC3E}">
        <p14:creationId xmlns:p14="http://schemas.microsoft.com/office/powerpoint/2010/main" val="1957644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F85E5-7D3D-4DDA-8A94-191CE172D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6798"/>
            <a:ext cx="10515600" cy="1325563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Edwardian Script ITC" panose="030303020407070D0804" pitchFamily="66" charset="0"/>
              </a:rPr>
              <a:t>The Reason the Word                                            Has No Place in Some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2B1D1-8F2B-42C3-B6C0-ABE3BF604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393"/>
            <a:ext cx="10515600" cy="47645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</a:rPr>
              <a:t>They Are Too Busy – </a:t>
            </a:r>
            <a:r>
              <a:rPr lang="en-US" sz="4400" i="1" dirty="0">
                <a:solidFill>
                  <a:schemeClr val="bg1"/>
                </a:solidFill>
              </a:rPr>
              <a:t>Ephesians 5:15-17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</a:rPr>
              <a:t>It Has Lost Their Interest – </a:t>
            </a:r>
            <a:r>
              <a:rPr lang="en-US" sz="4400" i="1" dirty="0">
                <a:solidFill>
                  <a:schemeClr val="bg1"/>
                </a:solidFill>
              </a:rPr>
              <a:t>Acts 17:21;                     2 Peter 1:12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</a:rPr>
              <a:t>They Are Too Fond of Sin – </a:t>
            </a:r>
            <a:r>
              <a:rPr lang="en-US" sz="4400" i="1" dirty="0">
                <a:solidFill>
                  <a:schemeClr val="bg1"/>
                </a:solidFill>
              </a:rPr>
              <a:t>Romans 8:5-8</a:t>
            </a:r>
          </a:p>
        </p:txBody>
      </p:sp>
    </p:spTree>
    <p:extLst>
      <p:ext uri="{BB962C8B-B14F-4D97-AF65-F5344CB8AC3E}">
        <p14:creationId xmlns:p14="http://schemas.microsoft.com/office/powerpoint/2010/main" val="2532857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F85E5-7D3D-4DDA-8A94-191CE172D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6798"/>
            <a:ext cx="10515600" cy="1325563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Edwardian Script ITC" panose="030303020407070D0804" pitchFamily="66" charset="0"/>
              </a:rPr>
              <a:t>The Consequences of Having                                 No Place for the Word</a:t>
            </a:r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2B1D1-8F2B-42C3-B6C0-ABE3BF604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393"/>
            <a:ext cx="10515600" cy="476457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</a:rPr>
              <a:t>Sin – </a:t>
            </a:r>
            <a:r>
              <a:rPr lang="en-US" sz="4400" i="1" dirty="0">
                <a:solidFill>
                  <a:schemeClr val="bg1"/>
                </a:solidFill>
              </a:rPr>
              <a:t>1 John 3:4, 7-9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</a:rPr>
              <a:t>A Hardened Heart – </a:t>
            </a:r>
            <a:r>
              <a:rPr lang="en-US" sz="4400" i="1" dirty="0">
                <a:solidFill>
                  <a:schemeClr val="bg1"/>
                </a:solidFill>
              </a:rPr>
              <a:t>1 Timothy 4:1-2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chemeClr val="bg1"/>
                </a:solidFill>
              </a:rPr>
              <a:t>Condemnation by the Word – </a:t>
            </a:r>
            <a:r>
              <a:rPr lang="en-US" sz="4400" i="1" dirty="0">
                <a:solidFill>
                  <a:schemeClr val="bg1"/>
                </a:solidFill>
              </a:rPr>
              <a:t>John 12:48</a:t>
            </a:r>
          </a:p>
        </p:txBody>
      </p:sp>
    </p:spTree>
    <p:extLst>
      <p:ext uri="{BB962C8B-B14F-4D97-AF65-F5344CB8AC3E}">
        <p14:creationId xmlns:p14="http://schemas.microsoft.com/office/powerpoint/2010/main" val="1121895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B576A-D5F7-4E14-A308-2D3573DB20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99475"/>
            <a:ext cx="9144000" cy="2387600"/>
          </a:xfrm>
        </p:spPr>
        <p:txBody>
          <a:bodyPr>
            <a:prstTxWarp prst="textArchUp">
              <a:avLst/>
            </a:prstTxWarp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11500" b="1" dirty="0">
                <a:solidFill>
                  <a:schemeClr val="bg1"/>
                </a:solidFill>
                <a:latin typeface="Edwardian Script ITC" panose="030303020407070D0804" pitchFamily="66" charset="0"/>
              </a:rPr>
              <a:t>Place for the Word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D48744-92F6-44A5-923C-EF380F645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92546"/>
            <a:ext cx="9144000" cy="1655762"/>
          </a:xfrm>
        </p:spPr>
        <p:txBody>
          <a:bodyPr>
            <a:normAutofit/>
          </a:bodyPr>
          <a:lstStyle/>
          <a:p>
            <a:r>
              <a:rPr lang="en-US" sz="4800" i="1" dirty="0">
                <a:solidFill>
                  <a:schemeClr val="bg1"/>
                </a:solidFill>
              </a:rPr>
              <a:t>John 8:37</a:t>
            </a:r>
          </a:p>
        </p:txBody>
      </p:sp>
    </p:spTree>
    <p:extLst>
      <p:ext uri="{BB962C8B-B14F-4D97-AF65-F5344CB8AC3E}">
        <p14:creationId xmlns:p14="http://schemas.microsoft.com/office/powerpoint/2010/main" val="306412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113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Edwardian Script ITC</vt:lpstr>
      <vt:lpstr>Office Theme</vt:lpstr>
      <vt:lpstr>PowerPoint Presentation</vt:lpstr>
      <vt:lpstr>Place for the Word</vt:lpstr>
      <vt:lpstr>What Place the Word Should Have</vt:lpstr>
      <vt:lpstr>The Reason the Word                                            Has No Place in Some</vt:lpstr>
      <vt:lpstr>The Consequences of Having                                 No Place for the Word</vt:lpstr>
      <vt:lpstr>Place for the Word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 Cox</dc:creator>
  <cp:lastModifiedBy>Stan Cox</cp:lastModifiedBy>
  <cp:revision>5</cp:revision>
  <dcterms:created xsi:type="dcterms:W3CDTF">2018-10-13T22:42:07Z</dcterms:created>
  <dcterms:modified xsi:type="dcterms:W3CDTF">2018-10-14T21:56:22Z</dcterms:modified>
</cp:coreProperties>
</file>