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09E"/>
    <a:srgbClr val="FFE3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A27E9-8D47-4850-80DF-93417CCAC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D50BE7-6FF3-4D14-BD84-951CB7936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6099F-CFDD-44AA-BF66-E5EC055A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152D-DAC1-4AD6-8C48-4E16C2FD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2975-080E-4532-9524-0CF5392F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E4153-6957-4599-96ED-18DF5E1F1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E187EA-D42D-46A9-8621-8BDBFDFBD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2F8EE-F57D-44C2-9946-429321D40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CA528-CDBB-40BF-857B-EE0A3DF4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BB39E-60C9-44E4-B600-07BFF76AD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8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0F8E57-6774-4FED-A44E-610F88380D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89DB0E-0955-46B0-BDC1-B9730AF75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06F34-3D8C-469C-88CF-B63FFCE47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202A0-13CE-48A3-A4F7-5EF3743C5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6A393-BCDF-4DF3-A6BC-B44D06D3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09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B036-2E88-439F-9AC9-1D021C23D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3558D-AE4D-44A1-A9F6-84082A0F3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90D12-37BB-4CAE-AEDF-5192673F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25A1E-1684-487B-B739-DF415AFC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BAC1C-C94E-479A-998A-117D2893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0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935E8-A535-496A-8279-58DC02A0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CC72B-EFE7-4C77-950B-D4A2B5E76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E3597-FD41-47AE-88ED-CBE9AC0A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EB06F-6989-45FD-91D3-8341E561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ABE6E-83EF-4FC4-B9D7-B844547A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F8F6-72A0-4197-AC2B-102293C4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3ABE1-E716-4CFB-9AA6-39B70CEFE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1745A-B96D-4C4D-A1BA-BD82E6905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B14C3-7B1F-417E-91D6-C4E48C332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4C54A-A575-4155-B822-22CEE9EB9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53D0A-BDB6-4630-ABEE-46F30DF2C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2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A7882-5A8E-426A-8BDB-3B3DCBA6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439C4-2B9A-48D6-98DE-3850DCD83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9DCAA-5C89-4B2C-91F1-F71EBBAD7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5271E-B60C-4B0A-B44E-6F08C309D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49801-A283-4A1D-8833-7072F031BB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3FF13-64C2-4911-BD65-B5CED12B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FBC64C-1849-4548-ACD0-7A7594B9B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ABFAD8-3EA6-42AE-BDF8-BC55BD01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6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F0D34-0EBF-41FE-A85E-88DC9A78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8B2306-CB6D-4B18-84C2-0A5861136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EF616D-E786-4A49-85F7-31AD4A1D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91B94-C321-4DA7-9FE4-CA97E7B3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823930-8F32-4EC3-B8D2-15490447F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E7126-6DF2-443F-BAB6-5C5B66E8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7E4B2-62BA-444F-B467-49D9C63B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CB741-4E6B-4B06-A079-061B0B7E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1D4D4-6AAF-4044-98C6-857B3E5D0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12538D-1259-4EDC-910E-5E74A1039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1F339-6AE7-404D-8A62-1B77ACD0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0EA3C-8529-4757-8A02-F64887D00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E50357-8B83-49D0-8B02-F72E5F46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4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A15C9-4018-4327-988B-290849FB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44F8A-6E4D-4650-B41E-6AB761FBE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8C0031-9DD7-4FC3-B33E-9C1367D02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0F25E-0129-4997-9A70-B102BC28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E4AA6-0703-4EC7-8BD1-E6F44F255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CDFF7-F220-4B39-8A83-3A0F9D14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9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5452CC-F607-4F6B-99E6-8CC868CA2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8253D-711A-48B0-815B-7F88F3B4B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A46CE-65E9-40F3-8F43-1D29E7EAB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1B234-370D-45CD-932E-EF5EAE44C9E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08A1A-8EFB-4258-ACA6-E12DC443E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984A5-22D2-4BC4-9D8F-564D0FABB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8D3C8-A875-4CA9-BE55-D140701D1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6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686E-3F32-42BD-815E-75685946C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DCC39-3D05-41A0-97A5-2A49E3E41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2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E1E6-755C-4236-BC66-77162F521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221"/>
            <a:ext cx="9603544" cy="3166014"/>
          </a:xfrm>
        </p:spPr>
        <p:txBody>
          <a:bodyPr>
            <a:norm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40000"/>
                    </a:prstClr>
                  </a:outerShdw>
                </a:effectLst>
                <a:latin typeface="Dead Kansas" panose="02000000000000000000" pitchFamily="2" charset="0"/>
              </a:rPr>
              <a:t>Working Out Our Salvation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495F8-1372-4892-8227-041C3D21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1981" y="296130"/>
            <a:ext cx="5130019" cy="165576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Philippians 2:12-16</a:t>
            </a:r>
          </a:p>
        </p:txBody>
      </p:sp>
    </p:spTree>
    <p:extLst>
      <p:ext uri="{BB962C8B-B14F-4D97-AF65-F5344CB8AC3E}">
        <p14:creationId xmlns:p14="http://schemas.microsoft.com/office/powerpoint/2010/main" val="27747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2F21-D490-47BC-A45B-48C4E099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Dead Kansas" panose="02000000000000000000" pitchFamily="2" charset="0"/>
              </a:rPr>
              <a:t>Dual Working - Man and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655B8-E972-4E33-B212-9AFDBE804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2881"/>
            <a:ext cx="11353800" cy="5226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Work Out Your Own Salvation </a:t>
            </a:r>
            <a:r>
              <a:rPr lang="en-US" sz="4400" i="1" dirty="0">
                <a:solidFill>
                  <a:schemeClr val="bg1"/>
                </a:solidFill>
              </a:rPr>
              <a:t>(v. 12)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Started out as an individual responsibility –                  </a:t>
            </a:r>
            <a:r>
              <a:rPr lang="en-US" sz="4000" i="1" dirty="0">
                <a:solidFill>
                  <a:schemeClr val="bg1"/>
                </a:solidFill>
              </a:rPr>
              <a:t>Acts 16:14-15</a:t>
            </a:r>
            <a:r>
              <a:rPr lang="en-US" sz="4000" dirty="0">
                <a:solidFill>
                  <a:schemeClr val="bg1"/>
                </a:solidFill>
              </a:rPr>
              <a:t> (Lydia), </a:t>
            </a:r>
            <a:r>
              <a:rPr lang="en-US" sz="4000" i="1" dirty="0">
                <a:solidFill>
                  <a:schemeClr val="bg1"/>
                </a:solidFill>
              </a:rPr>
              <a:t>29-34</a:t>
            </a:r>
            <a:r>
              <a:rPr lang="en-US" sz="4000" dirty="0">
                <a:solidFill>
                  <a:schemeClr val="bg1"/>
                </a:solidFill>
              </a:rPr>
              <a:t> (Jailer)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Continues as an individual responsibility –                                  </a:t>
            </a:r>
            <a:r>
              <a:rPr lang="en-US" sz="4000" i="1" dirty="0">
                <a:solidFill>
                  <a:schemeClr val="bg1"/>
                </a:solidFill>
              </a:rPr>
              <a:t>2 Peter 1:10a; 2 John 8</a:t>
            </a:r>
          </a:p>
        </p:txBody>
      </p:sp>
    </p:spTree>
    <p:extLst>
      <p:ext uri="{BB962C8B-B14F-4D97-AF65-F5344CB8AC3E}">
        <p14:creationId xmlns:p14="http://schemas.microsoft.com/office/powerpoint/2010/main" val="35693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2F21-D490-47BC-A45B-48C4E099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Dead Kansas" panose="02000000000000000000" pitchFamily="2" charset="0"/>
              </a:rPr>
              <a:t>Dual Working - Man and God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655B8-E972-4E33-B212-9AFDBE804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2881"/>
            <a:ext cx="11353800" cy="5226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Work Out Your Own Salvation </a:t>
            </a:r>
            <a:r>
              <a:rPr lang="en-US" sz="4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(v. 12)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For God Works in You </a:t>
            </a:r>
            <a:r>
              <a:rPr lang="en-US" sz="4400" i="1" dirty="0">
                <a:solidFill>
                  <a:schemeClr val="bg1"/>
                </a:solidFill>
              </a:rPr>
              <a:t>(v. 13)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Started out as dependent on God’s work – </a:t>
            </a:r>
            <a:r>
              <a:rPr lang="en-US" sz="4000" i="1" dirty="0">
                <a:solidFill>
                  <a:schemeClr val="bg1"/>
                </a:solidFill>
              </a:rPr>
              <a:t>Colossians 2:12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Continues as dependent on God’s work. But how? – </a:t>
            </a:r>
            <a:r>
              <a:rPr lang="en-US" sz="4000" i="1" dirty="0">
                <a:solidFill>
                  <a:schemeClr val="bg1"/>
                </a:solidFill>
              </a:rPr>
              <a:t>1 Thessalonians 2:13; 5:19-22</a:t>
            </a:r>
            <a:r>
              <a:rPr lang="en-US" sz="4000" dirty="0">
                <a:solidFill>
                  <a:schemeClr val="bg1"/>
                </a:solidFill>
              </a:rPr>
              <a:t>;                                                 </a:t>
            </a:r>
            <a:r>
              <a:rPr lang="en-US" sz="4000" i="1" dirty="0">
                <a:solidFill>
                  <a:schemeClr val="bg1"/>
                </a:solidFill>
              </a:rPr>
              <a:t>2 Thessalonians 2:13-17 </a:t>
            </a:r>
            <a:r>
              <a:rPr lang="en-US" sz="4000" dirty="0">
                <a:solidFill>
                  <a:schemeClr val="bg1"/>
                </a:solidFill>
              </a:rPr>
              <a:t>– through the word.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i="1" dirty="0">
                <a:solidFill>
                  <a:schemeClr val="bg1"/>
                </a:solidFill>
              </a:rPr>
              <a:t>“to will” </a:t>
            </a:r>
            <a:r>
              <a:rPr lang="en-US" sz="4000" dirty="0">
                <a:solidFill>
                  <a:schemeClr val="bg1"/>
                </a:solidFill>
              </a:rPr>
              <a:t>– desire; </a:t>
            </a:r>
            <a:r>
              <a:rPr lang="en-US" sz="4000" i="1" dirty="0">
                <a:solidFill>
                  <a:schemeClr val="bg1"/>
                </a:solidFill>
              </a:rPr>
              <a:t>“to do” </a:t>
            </a:r>
            <a:r>
              <a:rPr lang="en-US" sz="4000" dirty="0">
                <a:solidFill>
                  <a:schemeClr val="bg1"/>
                </a:solidFill>
              </a:rPr>
              <a:t>– direction/instruction</a:t>
            </a:r>
          </a:p>
        </p:txBody>
      </p:sp>
    </p:spTree>
    <p:extLst>
      <p:ext uri="{BB962C8B-B14F-4D97-AF65-F5344CB8AC3E}">
        <p14:creationId xmlns:p14="http://schemas.microsoft.com/office/powerpoint/2010/main" val="16496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2F21-D490-47BC-A45B-48C4E099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Dead Kansas" panose="02000000000000000000" pitchFamily="2" charset="0"/>
              </a:rPr>
              <a:t>Working Out Our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655B8-E972-4E33-B212-9AFDBE804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2881"/>
            <a:ext cx="11353800" cy="5226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Without Complaining or Disputing </a:t>
            </a:r>
            <a:r>
              <a:rPr lang="en-US" sz="4400" i="1" dirty="0">
                <a:solidFill>
                  <a:schemeClr val="bg1"/>
                </a:solidFill>
              </a:rPr>
              <a:t>(v. 14)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i="1" dirty="0">
                <a:solidFill>
                  <a:schemeClr val="bg1"/>
                </a:solidFill>
              </a:rPr>
              <a:t>Philippians 1:28-30 – </a:t>
            </a:r>
            <a:r>
              <a:rPr lang="en-US" sz="4000" dirty="0">
                <a:solidFill>
                  <a:schemeClr val="bg1"/>
                </a:solidFill>
              </a:rPr>
              <a:t>trouble from adversaries.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Example of the Israelites </a:t>
            </a:r>
            <a:r>
              <a:rPr lang="en-US" sz="4000" i="1" dirty="0">
                <a:solidFill>
                  <a:schemeClr val="bg1"/>
                </a:solidFill>
              </a:rPr>
              <a:t>– 1 Corinthians 10:1-11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Rebellion of </a:t>
            </a:r>
            <a:r>
              <a:rPr lang="en-US" sz="4000" dirty="0" err="1">
                <a:solidFill>
                  <a:schemeClr val="bg1"/>
                </a:solidFill>
              </a:rPr>
              <a:t>Korah</a:t>
            </a:r>
            <a:r>
              <a:rPr lang="en-US" sz="4000" i="1" dirty="0">
                <a:solidFill>
                  <a:schemeClr val="bg1"/>
                </a:solidFill>
              </a:rPr>
              <a:t> – Numbers 16; Jude 11, 16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Accomplished by learning contentment</a:t>
            </a:r>
            <a:r>
              <a:rPr lang="en-US" sz="4000" i="1" dirty="0">
                <a:solidFill>
                  <a:schemeClr val="bg1"/>
                </a:solidFill>
              </a:rPr>
              <a:t> – Philippians 4:11-13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2F21-D490-47BC-A45B-48C4E099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Dead Kansas" panose="02000000000000000000" pitchFamily="2" charset="0"/>
              </a:rPr>
              <a:t>Working Out Our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655B8-E972-4E33-B212-9AFDBE804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2881"/>
            <a:ext cx="11353800" cy="5226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Without Complaining or Disputing </a:t>
            </a:r>
            <a:r>
              <a:rPr lang="en-US" sz="4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(v. 14)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As Lights in the World </a:t>
            </a:r>
            <a:r>
              <a:rPr lang="en-US" sz="4400" i="1" dirty="0">
                <a:solidFill>
                  <a:schemeClr val="bg1"/>
                </a:solidFill>
              </a:rPr>
              <a:t>(v. 15)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God’s will is for our sanctification – </a:t>
            </a:r>
            <a:r>
              <a:rPr lang="en-US" sz="4000" i="1" dirty="0">
                <a:solidFill>
                  <a:schemeClr val="bg1"/>
                </a:solidFill>
              </a:rPr>
              <a:t>1 Thess. 4:3, 7-8 </a:t>
            </a:r>
            <a:r>
              <a:rPr lang="en-US" sz="4000" dirty="0">
                <a:solidFill>
                  <a:schemeClr val="bg1"/>
                </a:solidFill>
              </a:rPr>
              <a:t>(NOTE: light/darkness figure)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Our light MUST shine – </a:t>
            </a:r>
            <a:r>
              <a:rPr lang="en-US" sz="4000" i="1" dirty="0">
                <a:solidFill>
                  <a:schemeClr val="bg1"/>
                </a:solidFill>
              </a:rPr>
              <a:t>Matthew 5:14-16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We must act as children of light and expose darkness lest we be found in darkness –                   </a:t>
            </a:r>
            <a:r>
              <a:rPr lang="en-US" sz="4000" i="1" dirty="0">
                <a:solidFill>
                  <a:schemeClr val="bg1"/>
                </a:solidFill>
              </a:rPr>
              <a:t>Ephesians 5:5-14</a:t>
            </a:r>
          </a:p>
        </p:txBody>
      </p:sp>
    </p:spTree>
    <p:extLst>
      <p:ext uri="{BB962C8B-B14F-4D97-AF65-F5344CB8AC3E}">
        <p14:creationId xmlns:p14="http://schemas.microsoft.com/office/powerpoint/2010/main" val="29494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22F21-D490-47BC-A45B-48C4E099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Dead Kansas" panose="02000000000000000000" pitchFamily="2" charset="0"/>
              </a:rPr>
              <a:t>Working Out Our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655B8-E972-4E33-B212-9AFDBE804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2881"/>
            <a:ext cx="11353800" cy="5226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Without Complaining or Disputing </a:t>
            </a:r>
            <a:r>
              <a:rPr lang="en-US" sz="4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(v. 14)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As Lights in the World </a:t>
            </a:r>
            <a:r>
              <a:rPr lang="en-US" sz="4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(v. 15)</a:t>
            </a:r>
            <a:endParaRPr lang="en-US" sz="40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Holding Fast the Word of Life </a:t>
            </a:r>
            <a:r>
              <a:rPr lang="en-US" sz="4400" i="1" dirty="0">
                <a:solidFill>
                  <a:schemeClr val="bg1"/>
                </a:solidFill>
              </a:rPr>
              <a:t>(v. 16)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i="1" dirty="0">
                <a:solidFill>
                  <a:schemeClr val="bg1"/>
                </a:solidFill>
              </a:rPr>
              <a:t>Philippians 3:1-2 </a:t>
            </a:r>
            <a:r>
              <a:rPr lang="en-US" sz="4000" dirty="0">
                <a:solidFill>
                  <a:schemeClr val="bg1"/>
                </a:solidFill>
              </a:rPr>
              <a:t>– influence of false teachers.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Hold traditions taught – </a:t>
            </a:r>
            <a:r>
              <a:rPr lang="en-US" sz="4000" i="1" dirty="0">
                <a:solidFill>
                  <a:schemeClr val="bg1"/>
                </a:solidFill>
              </a:rPr>
              <a:t>2 Thessalonians 2:13-17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>
                <a:solidFill>
                  <a:schemeClr val="bg1"/>
                </a:solidFill>
              </a:rPr>
              <a:t>Hold fast the pattern – </a:t>
            </a:r>
            <a:r>
              <a:rPr lang="en-US" sz="4000" i="1" dirty="0">
                <a:solidFill>
                  <a:schemeClr val="bg1"/>
                </a:solidFill>
              </a:rPr>
              <a:t>2 Timothy 1:8-13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E1E6-755C-4236-BC66-77162F521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1221"/>
            <a:ext cx="9603544" cy="3166014"/>
          </a:xfrm>
        </p:spPr>
        <p:txBody>
          <a:bodyPr>
            <a:norm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40000"/>
                    </a:prstClr>
                  </a:outerShdw>
                </a:effectLst>
                <a:latin typeface="Dead Kansas" panose="02000000000000000000" pitchFamily="2" charset="0"/>
              </a:rPr>
              <a:t>Working Out Our Salvation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495F8-1372-4892-8227-041C3D21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1981" y="296130"/>
            <a:ext cx="5130019" cy="1655762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Philippians 2:12-16</a:t>
            </a:r>
          </a:p>
        </p:txBody>
      </p:sp>
    </p:spTree>
    <p:extLst>
      <p:ext uri="{BB962C8B-B14F-4D97-AF65-F5344CB8AC3E}">
        <p14:creationId xmlns:p14="http://schemas.microsoft.com/office/powerpoint/2010/main" val="17130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306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Dead Kansas</vt:lpstr>
      <vt:lpstr>Wingdings</vt:lpstr>
      <vt:lpstr>Office Theme</vt:lpstr>
      <vt:lpstr>PowerPoint Presentation</vt:lpstr>
      <vt:lpstr>Working Out Our Salvation</vt:lpstr>
      <vt:lpstr>Dual Working - Man and God</vt:lpstr>
      <vt:lpstr>Dual Working - Man and God</vt:lpstr>
      <vt:lpstr>Working Out Our Salvation</vt:lpstr>
      <vt:lpstr>Working Out Our Salvation</vt:lpstr>
      <vt:lpstr>Working Out Our Salvation</vt:lpstr>
      <vt:lpstr>Working Out Our Salvation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Out Our Salvation</dc:title>
  <dc:creator>Stan Cox</dc:creator>
  <cp:lastModifiedBy>Stan Cox</cp:lastModifiedBy>
  <cp:revision>11</cp:revision>
  <dcterms:created xsi:type="dcterms:W3CDTF">2018-10-23T21:04:17Z</dcterms:created>
  <dcterms:modified xsi:type="dcterms:W3CDTF">2018-10-24T23:03:19Z</dcterms:modified>
</cp:coreProperties>
</file>