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53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B401-547C-314F-99F8-438AAA96A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35CD4-7E2E-1C48-AEA6-0D1027B28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FC470-9462-B447-95FE-7A816CE0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C16CD-7739-FD47-8F03-C170A2BE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42A4E-A0D8-1140-BB94-067442AC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3B44-C804-0A42-AC26-28C2A506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9E31B-26E4-A449-82E2-F5483382A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FA0C8-386E-CC4B-93E5-40B9CC7A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EDB7-72AF-1D42-8B16-206755BF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AE614-5580-0941-8F7F-B27FDF9F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391B5-A24B-8B46-8594-8A4524422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6B632-8AAF-984B-B413-8CBB43715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D1797-EF76-BB49-8A1E-B8C68E26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4C3B-7C6B-BB44-B953-8C665A90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E2DC4-4E5B-CE4D-8691-2401A22A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1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3800-E773-D743-82A7-3EECC9A6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EC8A-6449-8B48-8E55-155D59844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9FABF-718F-E948-919C-A28BA6AD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C6121-090B-D24C-B29B-C7903F83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3A23-03D7-D145-9BE7-2C4B9C55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C76B-C7DF-3149-BB84-30B88033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10D79-9A8D-9D4C-9F2B-05280A2BF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56E18-AB90-0C48-8ED6-F30753BD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7A85E-A511-8C4F-A751-B674F88C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429FA-EFDF-9046-B9CC-3CB0D4B1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3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B79F-E5E5-4746-B6B8-1F8B3097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F6F9-9D98-DD4B-B09C-4601DB9CB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5EF2E-2551-C64F-9A34-EE42818E0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28739-07A4-F742-9931-3B31AA94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54600-5A59-9A47-BB6E-98E36D15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72F36-7CF3-074B-9665-746B7809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8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C7B6-8CE7-B049-A296-7D266148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48751-5138-CC44-9DAB-E119E2873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2E6ED-03C9-C643-9441-2522C4106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B09E1-0B1B-464F-99CE-C63685C49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35EB00-79B3-DC40-89AC-9678685B7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82BEF-83EB-F144-883F-58882F6A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3523F-73B1-FA4F-B210-3F18ECF6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DA2503-175F-824C-992D-4512036B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D1997-D3B0-E245-A132-3BBF4CEF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F1EE5-DC95-9F45-93F3-EF0412BF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4A8AE-3819-F54E-8268-DBCA98D5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9041C-6BDC-804A-B6EA-27BBCA4E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0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0F1D1-0EAA-584C-8EF4-E714664B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CEF30-6D9C-4B4F-A0CB-C3A189FC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428E8-D5ED-934E-A861-31411FFC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A5C1-58AC-1942-9AC5-018FEB04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23A4-32B9-E843-972B-BE138F933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DEA71-9C28-4F42-9B3B-C18E8ED1A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0235C-3982-0744-90D9-183F9543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69310-7D16-4045-A1CE-603D9BB6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76C9D-8E36-AD47-BDAC-7ECDECB7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3381-BCFC-6943-A749-7CC208E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90BF5-C9F8-0C4A-9C4A-5517286EC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1FCAE-B1EC-C443-A7B8-2B831C177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63FE2-9746-E741-BD78-A5DAE708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EE8DA-EA15-6D47-ACDA-18BC85AD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3DBC0-A31E-DA43-8258-75B1B5AB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3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AAC28-952C-C14D-8160-53BA3DD4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9B4E7-A04E-7A4D-B847-2BBF611D8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15880-01F7-1945-8621-78CBBC1E8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289BD-F5C1-6D49-B0F8-65D495C8A70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1C57-9E38-324F-B7B1-84F8019A5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E9B2B-5A9A-A646-80AA-5C9534140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D6ED-DF67-0A4E-95D7-93880C5D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FD56-80FC-D545-9532-8CF39798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8AE6-5D96-594E-A1B7-1AB3CC98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EF36-E856-764A-B981-C881ABE9B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41356">
            <a:off x="4114801" y="1000126"/>
            <a:ext cx="7790794" cy="2661744"/>
          </a:xfrm>
          <a:effectLst>
            <a:reflection stA="45000" endPos="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FadeLeft">
              <a:avLst>
                <a:gd name="adj" fmla="val 36698"/>
              </a:avLst>
            </a:prstTxWarp>
            <a:noAutofit/>
            <a:sp3d extrusionH="57150">
              <a:bevelT w="82550" h="38100" prst="coolSlant"/>
            </a:sp3d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Zapfino" panose="03030300040707070C03" pitchFamily="66" charset="77"/>
                <a:ea typeface="Noteworthy Light" panose="02000400000000000000" pitchFamily="2" charset="77"/>
                <a:cs typeface="Viner Hand ITC" panose="020F0502020204030204" pitchFamily="34" charset="0"/>
              </a:rPr>
              <a:t>Godliness with Contentment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8FC83-65B1-8747-888A-8EE12A398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26" y="5904951"/>
            <a:ext cx="4464597" cy="83391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Timothy 6:6-8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510A6-522E-D349-A802-AF67C1E14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" t="53977"/>
          <a:stretch/>
        </p:blipFill>
        <p:spPr>
          <a:xfrm rot="404644">
            <a:off x="4023783" y="2521077"/>
            <a:ext cx="7856607" cy="1730118"/>
          </a:xfrm>
          <a:prstGeom prst="round2DiagRect">
            <a:avLst>
              <a:gd name="adj1" fmla="val 30444"/>
              <a:gd name="adj2" fmla="val 9617"/>
            </a:avLst>
          </a:prstGeom>
        </p:spPr>
      </p:pic>
    </p:spTree>
    <p:extLst>
      <p:ext uri="{BB962C8B-B14F-4D97-AF65-F5344CB8AC3E}">
        <p14:creationId xmlns:p14="http://schemas.microsoft.com/office/powerpoint/2010/main" val="42889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83E1-FC7E-5946-87FA-C7F8F402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5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DIN Condensed" pitchFamily="2" charset="0"/>
                <a:ea typeface="Noteworthy Light" panose="02000400000000000000" pitchFamily="2" charset="77"/>
                <a:cs typeface="Viner Hand ITC" panose="020F0502020204030204" pitchFamily="34" charset="0"/>
              </a:rPr>
              <a:t>The Relationship Between                              </a:t>
            </a:r>
            <a:r>
              <a:rPr lang="en-US" sz="3600" b="1" dirty="0">
                <a:solidFill>
                  <a:schemeClr val="bg1"/>
                </a:solidFill>
                <a:latin typeface="Zapfino" panose="03030300040707070C03" pitchFamily="66" charset="77"/>
                <a:ea typeface="Noteworthy Light" panose="02000400000000000000" pitchFamily="2" charset="77"/>
                <a:cs typeface="Viner Hand ITC" panose="020F0502020204030204" pitchFamily="34" charset="0"/>
              </a:rPr>
              <a:t>Godliness</a:t>
            </a:r>
            <a:r>
              <a:rPr lang="en-US" sz="4800" b="1" dirty="0">
                <a:solidFill>
                  <a:schemeClr val="bg1"/>
                </a:solidFill>
                <a:ea typeface="Noteworthy Light" panose="02000400000000000000" pitchFamily="2" charset="77"/>
                <a:cs typeface="Viner Hand ITC" panose="020F050202020403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DIN Condensed" pitchFamily="2" charset="0"/>
                <a:ea typeface="Noteworthy Light" panose="02000400000000000000" pitchFamily="2" charset="77"/>
                <a:cs typeface="Viner Hand ITC" panose="020F0502020204030204" pitchFamily="34" charset="0"/>
              </a:rPr>
              <a:t>and </a:t>
            </a:r>
            <a:r>
              <a:rPr lang="en-US" sz="3600" b="1" dirty="0">
                <a:solidFill>
                  <a:schemeClr val="bg1"/>
                </a:solidFill>
                <a:latin typeface="Zapfino" panose="03030300040707070C03" pitchFamily="66" charset="77"/>
                <a:ea typeface="Noteworthy Light" panose="02000400000000000000" pitchFamily="2" charset="77"/>
                <a:cs typeface="Viner Hand ITC" panose="020F0502020204030204" pitchFamily="34" charset="0"/>
              </a:rPr>
              <a:t>Contentment</a:t>
            </a:r>
            <a:endParaRPr lang="en-US" sz="4800" dirty="0">
              <a:latin typeface="Zapfino" panose="03030300040707070C03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AE31-04DD-344A-9130-97F50FB1E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47" y="2021305"/>
            <a:ext cx="11851106" cy="459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Feigned Godliness</a:t>
            </a:r>
          </a:p>
          <a:p>
            <a:pPr>
              <a:buFont typeface="Zapf Dingbats"/>
              <a:buChar char="❃"/>
            </a:pPr>
            <a:r>
              <a:rPr lang="en-US" sz="3600" i="1" dirty="0">
                <a:solidFill>
                  <a:schemeClr val="bg1"/>
                </a:solidFill>
              </a:rPr>
              <a:t>1 Timothy 6:3-5 </a:t>
            </a:r>
            <a:r>
              <a:rPr lang="en-US" sz="3600" dirty="0">
                <a:solidFill>
                  <a:schemeClr val="bg1"/>
                </a:solidFill>
              </a:rPr>
              <a:t>– Teaching and living contrary to doctrine according to godliness for the sake of gain.</a:t>
            </a:r>
          </a:p>
          <a:p>
            <a:pPr>
              <a:buFont typeface="Zapf Dingbats"/>
              <a:buChar char="❃"/>
            </a:pPr>
            <a:r>
              <a:rPr lang="en-US" sz="3600" i="1" dirty="0">
                <a:solidFill>
                  <a:schemeClr val="bg1"/>
                </a:solidFill>
              </a:rPr>
              <a:t>2 Timothy 3:1-5 </a:t>
            </a:r>
            <a:r>
              <a:rPr lang="en-US" sz="3600" dirty="0">
                <a:solidFill>
                  <a:schemeClr val="bg1"/>
                </a:solidFill>
              </a:rPr>
              <a:t>– A form of godliness, denying power.</a:t>
            </a:r>
          </a:p>
          <a:p>
            <a:pPr>
              <a:buFont typeface="Zapf Dingbats"/>
              <a:buChar char="❃"/>
            </a:pPr>
            <a:r>
              <a:rPr lang="en-US" sz="3600" dirty="0">
                <a:solidFill>
                  <a:schemeClr val="bg1"/>
                </a:solidFill>
              </a:rPr>
              <a:t>Examples: Pharisees – </a:t>
            </a:r>
            <a:r>
              <a:rPr lang="en-US" sz="3600" i="1" dirty="0">
                <a:solidFill>
                  <a:schemeClr val="bg1"/>
                </a:solidFill>
              </a:rPr>
              <a:t>Luke 16:14; Mark 12:38-40</a:t>
            </a:r>
            <a:r>
              <a:rPr lang="en-US" sz="3600" dirty="0">
                <a:solidFill>
                  <a:schemeClr val="bg1"/>
                </a:solidFill>
              </a:rPr>
              <a:t>;              False Teachers – </a:t>
            </a:r>
            <a:r>
              <a:rPr lang="en-US" sz="3600" i="1" dirty="0">
                <a:solidFill>
                  <a:schemeClr val="bg1"/>
                </a:solidFill>
              </a:rPr>
              <a:t>2 Corinthians 2:7; 2 Peter 2:3</a:t>
            </a:r>
          </a:p>
          <a:p>
            <a:pPr>
              <a:buFont typeface="Zapf Dingbats"/>
              <a:buChar char="❃"/>
            </a:pPr>
            <a:r>
              <a:rPr lang="en-US" sz="3600" dirty="0">
                <a:solidFill>
                  <a:schemeClr val="bg1"/>
                </a:solidFill>
              </a:rPr>
              <a:t>Opposite: </a:t>
            </a:r>
            <a:r>
              <a:rPr lang="en-US" sz="3600" i="1" dirty="0">
                <a:solidFill>
                  <a:schemeClr val="bg1"/>
                </a:solidFill>
              </a:rPr>
              <a:t>1 Corinthians 9:11-15 </a:t>
            </a:r>
            <a:r>
              <a:rPr lang="en-US" sz="3600" dirty="0">
                <a:solidFill>
                  <a:schemeClr val="bg1"/>
                </a:solidFill>
              </a:rPr>
              <a:t>(Paul)</a:t>
            </a:r>
          </a:p>
        </p:txBody>
      </p:sp>
    </p:spTree>
    <p:extLst>
      <p:ext uri="{BB962C8B-B14F-4D97-AF65-F5344CB8AC3E}">
        <p14:creationId xmlns:p14="http://schemas.microsoft.com/office/powerpoint/2010/main" val="9040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83E1-FC7E-5946-87FA-C7F8F402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5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DIN Condensed" pitchFamily="2" charset="0"/>
                <a:ea typeface="Noteworthy Light" panose="02000400000000000000" pitchFamily="2" charset="77"/>
                <a:cs typeface="Viner Hand ITC" panose="020F0502020204030204" pitchFamily="34" charset="0"/>
              </a:rPr>
              <a:t>The Relationship Between                              </a:t>
            </a:r>
            <a:r>
              <a:rPr lang="en-US" sz="3600" b="1" dirty="0">
                <a:solidFill>
                  <a:schemeClr val="bg1"/>
                </a:solidFill>
                <a:latin typeface="Zapfino" panose="03030300040707070C03" pitchFamily="66" charset="77"/>
                <a:ea typeface="Noteworthy Light" panose="02000400000000000000" pitchFamily="2" charset="77"/>
                <a:cs typeface="Viner Hand ITC" panose="020F0502020204030204" pitchFamily="34" charset="0"/>
              </a:rPr>
              <a:t>Godliness</a:t>
            </a:r>
            <a:r>
              <a:rPr lang="en-US" sz="4800" b="1" dirty="0">
                <a:solidFill>
                  <a:schemeClr val="bg1"/>
                </a:solidFill>
                <a:ea typeface="Noteworthy Light" panose="02000400000000000000" pitchFamily="2" charset="77"/>
                <a:cs typeface="Viner Hand ITC" panose="020F050202020403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DIN Condensed" pitchFamily="2" charset="0"/>
                <a:ea typeface="Noteworthy Light" panose="02000400000000000000" pitchFamily="2" charset="77"/>
                <a:cs typeface="Viner Hand ITC" panose="020F0502020204030204" pitchFamily="34" charset="0"/>
              </a:rPr>
              <a:t>and </a:t>
            </a:r>
            <a:r>
              <a:rPr lang="en-US" sz="3600" b="1" dirty="0">
                <a:solidFill>
                  <a:schemeClr val="bg1"/>
                </a:solidFill>
                <a:latin typeface="Zapfino" panose="03030300040707070C03" pitchFamily="66" charset="77"/>
                <a:ea typeface="Noteworthy Light" panose="02000400000000000000" pitchFamily="2" charset="77"/>
                <a:cs typeface="Viner Hand ITC" panose="020F0502020204030204" pitchFamily="34" charset="0"/>
              </a:rPr>
              <a:t>Contentment</a:t>
            </a:r>
            <a:endParaRPr lang="en-US" sz="4800" dirty="0">
              <a:latin typeface="Zapfino" panose="03030300040707070C03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AE31-04DD-344A-9130-97F50FB1E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47" y="2021305"/>
            <a:ext cx="11851106" cy="459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4"/>
                </a:solidFill>
              </a:rPr>
              <a:t>Feigned Godliness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Godliness</a:t>
            </a:r>
          </a:p>
          <a:p>
            <a:pPr>
              <a:buFont typeface="Zapf Dingbats"/>
              <a:buChar char="❃"/>
            </a:pPr>
            <a:r>
              <a:rPr lang="en-US" sz="3600" i="1" dirty="0">
                <a:solidFill>
                  <a:schemeClr val="bg1"/>
                </a:solidFill>
              </a:rPr>
              <a:t>1 Timothy 6:6-8 </a:t>
            </a:r>
            <a:r>
              <a:rPr lang="en-US" sz="3600" dirty="0">
                <a:solidFill>
                  <a:schemeClr val="bg1"/>
                </a:solidFill>
              </a:rPr>
              <a:t>– Godliness and contentment go hand in hand.</a:t>
            </a:r>
          </a:p>
          <a:p>
            <a:pPr>
              <a:buFont typeface="Zapf Dingbats"/>
              <a:buChar char="❃"/>
            </a:pPr>
            <a:r>
              <a:rPr lang="en-US" sz="3600" i="1" dirty="0">
                <a:solidFill>
                  <a:schemeClr val="bg1"/>
                </a:solidFill>
              </a:rPr>
              <a:t>Matthew 6:19-21, 31-34 </a:t>
            </a:r>
            <a:r>
              <a:rPr lang="en-US" sz="3600" dirty="0">
                <a:solidFill>
                  <a:schemeClr val="bg1"/>
                </a:solidFill>
              </a:rPr>
              <a:t>– Real treasures are spiritual.</a:t>
            </a:r>
          </a:p>
          <a:p>
            <a:pPr>
              <a:buFont typeface="Zapf Dingbats"/>
              <a:buChar char="❃"/>
            </a:pPr>
            <a:r>
              <a:rPr lang="en-US" sz="3600" i="1" dirty="0">
                <a:solidFill>
                  <a:schemeClr val="bg1"/>
                </a:solidFill>
              </a:rPr>
              <a:t>Philippians 4:10-13 </a:t>
            </a:r>
            <a:r>
              <a:rPr lang="en-US" sz="3600" dirty="0">
                <a:solidFill>
                  <a:schemeClr val="bg1"/>
                </a:solidFill>
              </a:rPr>
              <a:t>– Content in Christ.</a:t>
            </a:r>
          </a:p>
          <a:p>
            <a:pPr>
              <a:buFont typeface="Zapf Dingbats"/>
              <a:buChar char="❃"/>
            </a:pPr>
            <a:r>
              <a:rPr lang="en-US" sz="3600" dirty="0">
                <a:solidFill>
                  <a:schemeClr val="bg1"/>
                </a:solidFill>
              </a:rPr>
              <a:t>Great gain – </a:t>
            </a:r>
            <a:r>
              <a:rPr lang="en-US" sz="3600" i="1" dirty="0">
                <a:solidFill>
                  <a:schemeClr val="bg1"/>
                </a:solidFill>
              </a:rPr>
              <a:t>1 Timothy 4:8; 6:9-10; Philippians 4:4</a:t>
            </a:r>
          </a:p>
        </p:txBody>
      </p:sp>
    </p:spTree>
    <p:extLst>
      <p:ext uri="{BB962C8B-B14F-4D97-AF65-F5344CB8AC3E}">
        <p14:creationId xmlns:p14="http://schemas.microsoft.com/office/powerpoint/2010/main" val="39776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0BCE-D74D-ED49-9429-EB2C99DD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Zapfino" panose="03030300040707070C03" pitchFamily="66" charset="77"/>
                <a:ea typeface="Noteworthy Light" panose="02000400000000000000" pitchFamily="2" charset="77"/>
                <a:cs typeface="Viner Hand ITC" panose="020F0502020204030204" pitchFamily="34" charset="0"/>
              </a:rPr>
              <a:t>Godliness with Contentment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85E4A-EAF5-814B-A7C0-A5C4D9113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759" y="1825624"/>
            <a:ext cx="5757041" cy="4806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</a:rPr>
              <a:t>Physical Matters</a:t>
            </a:r>
          </a:p>
          <a:p>
            <a:pPr>
              <a:buFont typeface="Zapf Dingbats"/>
              <a:buChar char="❃"/>
            </a:pPr>
            <a:r>
              <a:rPr lang="en-US" sz="3600" dirty="0">
                <a:solidFill>
                  <a:schemeClr val="bg1"/>
                </a:solidFill>
              </a:rPr>
              <a:t>Possessions – </a:t>
            </a:r>
            <a:r>
              <a:rPr lang="en-US" sz="3600" i="1" dirty="0">
                <a:solidFill>
                  <a:schemeClr val="bg1"/>
                </a:solidFill>
              </a:rPr>
              <a:t>Proverbs 15:16; 1 Timothy 6:9-10, 17-19; Colossians 3:1-2</a:t>
            </a:r>
          </a:p>
          <a:p>
            <a:pPr>
              <a:buFont typeface="Zapf Dingbats"/>
              <a:buChar char="❃"/>
            </a:pPr>
            <a:r>
              <a:rPr lang="en-US" sz="3600" dirty="0">
                <a:solidFill>
                  <a:schemeClr val="bg1"/>
                </a:solidFill>
              </a:rPr>
              <a:t>Relationships – </a:t>
            </a:r>
            <a:r>
              <a:rPr lang="en-US" sz="3600" i="1" dirty="0">
                <a:solidFill>
                  <a:schemeClr val="bg1"/>
                </a:solidFill>
              </a:rPr>
              <a:t>Philippians 2:1-4 (Brethren); 1 Corinthians 7:32-35 (Finding a spouse)</a:t>
            </a:r>
          </a:p>
          <a:p>
            <a:pPr>
              <a:buFont typeface="Zapf Dingbats"/>
              <a:buChar char="❃"/>
            </a:pPr>
            <a:r>
              <a:rPr lang="en-US" sz="3600" dirty="0">
                <a:solidFill>
                  <a:schemeClr val="bg1"/>
                </a:solidFill>
              </a:rPr>
              <a:t>Health – </a:t>
            </a:r>
            <a:r>
              <a:rPr lang="en-US" sz="3600" i="1" dirty="0">
                <a:solidFill>
                  <a:schemeClr val="bg1"/>
                </a:solidFill>
              </a:rPr>
              <a:t>2 Corinthians 4:7-9, 16-18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3F654-7CE0-274D-8F00-6FF4E2D7C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7041" cy="48064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</a:rPr>
              <a:t>Spiritual Matters</a:t>
            </a:r>
          </a:p>
          <a:p>
            <a:pPr>
              <a:buFont typeface="Zapf Dingbats"/>
              <a:buChar char="❃"/>
            </a:pPr>
            <a:r>
              <a:rPr lang="en-US" sz="3600" dirty="0">
                <a:solidFill>
                  <a:schemeClr val="bg1"/>
                </a:solidFill>
              </a:rPr>
              <a:t>Morality – </a:t>
            </a:r>
            <a:r>
              <a:rPr lang="en-US" sz="3600" i="1" dirty="0">
                <a:solidFill>
                  <a:schemeClr val="bg1"/>
                </a:solidFill>
              </a:rPr>
              <a:t>1 John 5:3; Philippians 3:18-4:1</a:t>
            </a:r>
          </a:p>
          <a:p>
            <a:pPr>
              <a:buFont typeface="Zapf Dingbats"/>
              <a:buChar char="❃"/>
            </a:pPr>
            <a:r>
              <a:rPr lang="en-US" sz="3600" dirty="0">
                <a:solidFill>
                  <a:schemeClr val="bg1"/>
                </a:solidFill>
              </a:rPr>
              <a:t>Doctrine – </a:t>
            </a:r>
            <a:r>
              <a:rPr lang="en-US" sz="3600" i="1" dirty="0">
                <a:solidFill>
                  <a:schemeClr val="bg1"/>
                </a:solidFill>
              </a:rPr>
              <a:t>Jude 3-4; 2 Peter 2:18-19; Matthew 11:28-30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282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EF36-E856-764A-B981-C881ABE9B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41356">
            <a:off x="4114801" y="1000126"/>
            <a:ext cx="7790794" cy="2661744"/>
          </a:xfrm>
          <a:effectLst>
            <a:reflection stA="45000" endPos="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FadeLeft">
              <a:avLst>
                <a:gd name="adj" fmla="val 36698"/>
              </a:avLst>
            </a:prstTxWarp>
            <a:noAutofit/>
            <a:sp3d extrusionH="57150">
              <a:bevelT w="82550" h="38100" prst="coolSlant"/>
            </a:sp3d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Zapfino" panose="03030300040707070C03" pitchFamily="66" charset="77"/>
                <a:ea typeface="Noteworthy Light" panose="02000400000000000000" pitchFamily="2" charset="77"/>
                <a:cs typeface="Viner Hand ITC" panose="020F0502020204030204" pitchFamily="34" charset="0"/>
              </a:rPr>
              <a:t>Godliness with Contentment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8FC83-65B1-8747-888A-8EE12A398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26" y="5904951"/>
            <a:ext cx="4464597" cy="83391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Timothy 6:6-8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510A6-522E-D349-A802-AF67C1E14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" t="53977"/>
          <a:stretch/>
        </p:blipFill>
        <p:spPr>
          <a:xfrm rot="404644">
            <a:off x="4023783" y="2521077"/>
            <a:ext cx="7856607" cy="1730118"/>
          </a:xfrm>
          <a:prstGeom prst="round2DiagRect">
            <a:avLst>
              <a:gd name="adj1" fmla="val 30444"/>
              <a:gd name="adj2" fmla="val 9617"/>
            </a:avLst>
          </a:prstGeom>
        </p:spPr>
      </p:pic>
    </p:spTree>
    <p:extLst>
      <p:ext uri="{BB962C8B-B14F-4D97-AF65-F5344CB8AC3E}">
        <p14:creationId xmlns:p14="http://schemas.microsoft.com/office/powerpoint/2010/main" val="30527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189</Words>
  <Application>Microsoft Macintosh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DIN Condensed</vt:lpstr>
      <vt:lpstr>Zapf Dingbats</vt:lpstr>
      <vt:lpstr>Zapfino</vt:lpstr>
      <vt:lpstr>Office Theme</vt:lpstr>
      <vt:lpstr>PowerPoint Presentation</vt:lpstr>
      <vt:lpstr>Godliness with Contentment</vt:lpstr>
      <vt:lpstr>The Relationship Between                              Godliness and Contentment</vt:lpstr>
      <vt:lpstr>The Relationship Between                              Godliness and Contentment</vt:lpstr>
      <vt:lpstr>Godliness with Contentment</vt:lpstr>
      <vt:lpstr>Godliness with Contentment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Godliness with Contentment</dc:title>
  <dc:creator>Jeremiah Cox</dc:creator>
  <cp:lastModifiedBy>Jeremiah Cox</cp:lastModifiedBy>
  <cp:revision>17</cp:revision>
  <cp:lastPrinted>2018-11-12T21:19:04Z</cp:lastPrinted>
  <dcterms:created xsi:type="dcterms:W3CDTF">2018-11-12T20:43:41Z</dcterms:created>
  <dcterms:modified xsi:type="dcterms:W3CDTF">2018-11-25T14:37:50Z</dcterms:modified>
</cp:coreProperties>
</file>