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8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232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C6958-63AB-4BAD-B0BC-303B1ED1AF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CE3BC8-ED95-4FFF-A51A-83F21A4302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8D7DFF-0D29-47CD-A6BC-8CB14890B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D3A90-4691-4B21-A2FA-7F79F20E16C5}" type="datetimeFigureOut">
              <a:rPr lang="en-US" smtClean="0"/>
              <a:t>11/11/18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AA595C-D5F7-4131-A73C-24CC89EB0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F7D94F-BF9D-4CB6-A38D-B46098C07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14513-41FF-47CB-A3BE-388B5ED0F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617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8CD72-2A29-4C6D-BC65-E8676E21C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9B807-B406-45E4-BA91-C4BA33E1A5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FF13AC-BD54-43C7-9BE3-D9F66F0C6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D3A90-4691-4B21-A2FA-7F79F20E16C5}" type="datetimeFigureOut">
              <a:rPr lang="en-US" smtClean="0"/>
              <a:t>11/11/18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AA76CF-E29C-4406-BE08-B20E19510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733BE-6786-4C6C-9A0C-FECA7876E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14513-41FF-47CB-A3BE-388B5ED0F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117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BE1B58-B4B2-4EF2-8B80-3A85875F5E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941EF3-B93E-48C9-95D7-1A3195499B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9FE3FD-0EC2-4D4E-8BC6-5F95EC32C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D3A90-4691-4B21-A2FA-7F79F20E16C5}" type="datetimeFigureOut">
              <a:rPr lang="en-US" smtClean="0"/>
              <a:t>11/11/18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A96C1B-0C78-4D85-B7F3-43E59AF84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51BE9D-0A81-4B1C-8949-8772D9749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14513-41FF-47CB-A3BE-388B5ED0F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127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01E96-B28D-4164-8439-A45B17231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3A47F0-6EF2-45BF-8332-04254DC822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1A2F82-3E61-4659-8DE4-67DAF86B8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D3A90-4691-4B21-A2FA-7F79F20E16C5}" type="datetimeFigureOut">
              <a:rPr lang="en-US" smtClean="0"/>
              <a:t>11/11/18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0BA6E8-870C-4DD5-9FA9-5F3FA5849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CF5487-DF5D-4E5F-8AB7-03B976971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14513-41FF-47CB-A3BE-388B5ED0F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881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733C9-8B43-4002-AC29-F1DA93396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3DBB3-1578-4F46-9B36-F7AD62E831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B447B8-4237-4102-8913-623CF2229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D3A90-4691-4B21-A2FA-7F79F20E16C5}" type="datetimeFigureOut">
              <a:rPr lang="en-US" smtClean="0"/>
              <a:t>11/11/18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2E4FDB-D2AE-4C0C-B585-7BEF8DAFE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E6856A-B69D-4A2E-AE91-94702F205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14513-41FF-47CB-A3BE-388B5ED0F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273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4FBA0-EDE1-484D-BCB8-873D7635B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00A6D5-8181-459F-8187-B1654D3E72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7742CF-029D-4B24-B412-8D330564DA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E2EA39-4C76-4B5D-AB0C-6155BBCFB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D3A90-4691-4B21-A2FA-7F79F20E16C5}" type="datetimeFigureOut">
              <a:rPr lang="en-US" smtClean="0"/>
              <a:t>11/11/18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C1411-AE26-4E51-99BB-9093B420C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F1C019-0BDC-41B4-9E72-A851447A3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14513-41FF-47CB-A3BE-388B5ED0F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609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AE2C1-879B-42B0-89AF-1CC26700B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DC4AB0-C6B1-4FD7-B976-0F0417D1E9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B6005E-380C-470C-A53A-32D990FEC7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AF82E8-2613-43AE-A77C-D72648A6C6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D6D10-DE4B-417C-8293-D62A34E0A8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AD61D2-AA21-4E83-9298-C1FDD40AD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D3A90-4691-4B21-A2FA-7F79F20E16C5}" type="datetimeFigureOut">
              <a:rPr lang="en-US" smtClean="0"/>
              <a:t>11/11/18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285E07-076B-4192-9F97-2A7C62A0E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FC110E-B661-4752-8B26-1CE4E9D0D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14513-41FF-47CB-A3BE-388B5ED0F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613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E9A50-FF4D-4B43-8349-D4B76BDFB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1BD56D-F65F-4908-B812-BBBB9D64D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D3A90-4691-4B21-A2FA-7F79F20E16C5}" type="datetimeFigureOut">
              <a:rPr lang="en-US" smtClean="0"/>
              <a:t>11/11/18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F84394-C5C5-445E-A2CD-406409DC0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D9753B-5647-4B13-92A1-3499E47A3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14513-41FF-47CB-A3BE-388B5ED0F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719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8E4E12-94CE-431A-A280-E4BCB3A8F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D3A90-4691-4B21-A2FA-7F79F20E16C5}" type="datetimeFigureOut">
              <a:rPr lang="en-US" smtClean="0"/>
              <a:t>11/11/18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6233B1-FF8E-4F95-9E1F-80DB79F30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01548B-1C4C-43B8-AD9B-2B69F9A93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14513-41FF-47CB-A3BE-388B5ED0F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484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EEE4A-1FB0-4689-8388-515D7B58C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B34045-F627-4A65-8F5D-EF552A508E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3704CE-9870-4730-8855-BD2CC5DD96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712DB4-4CDB-4DF3-B1BE-836323DA0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D3A90-4691-4B21-A2FA-7F79F20E16C5}" type="datetimeFigureOut">
              <a:rPr lang="en-US" smtClean="0"/>
              <a:t>11/11/18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2D628A-48BE-42C9-A78C-1A27B5CDE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90F24E-385B-44AD-AD65-D0879A999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14513-41FF-47CB-A3BE-388B5ED0F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119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6D79D-F274-47EB-BC4F-26519CECE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45CB95-C835-45BB-84FA-4E55AD80F9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14E61E-F158-418C-B4A2-989E63B0C6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C12973-C422-4ED3-A848-817CF7C0F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D3A90-4691-4B21-A2FA-7F79F20E16C5}" type="datetimeFigureOut">
              <a:rPr lang="en-US" smtClean="0"/>
              <a:t>11/11/18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6D90EF-8675-4CAB-B691-CC31B90BE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333AAF-8ED6-49E3-B355-478BA2995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14513-41FF-47CB-A3BE-388B5ED0F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87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092638-F5DF-4E67-91A6-4EA6CCE55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77F2FC-152E-41B0-94A8-3DA44E72A2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57BAAF-DFEF-4CDB-820D-FAB90AC5D1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D3A90-4691-4B21-A2FA-7F79F20E16C5}" type="datetimeFigureOut">
              <a:rPr lang="en-US" smtClean="0"/>
              <a:t>11/11/18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CC1648-555D-4A0A-AF75-2DE7989E79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38BB00-9EB6-4B1F-A134-09F5D4987C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14513-41FF-47CB-A3BE-388B5ED0F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52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8EBD4-1B52-424B-A343-1E71695F0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EA539-A577-49C6-90C8-B3C721F299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491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811B0-1757-4ED5-BA74-7DE746EC79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6721" y="464234"/>
            <a:ext cx="5880295" cy="3577029"/>
          </a:xfrm>
        </p:spPr>
        <p:txBody>
          <a:bodyPr>
            <a:normAutofit/>
            <a:scene3d>
              <a:camera prst="perspectiveHeroicExtremeRightFacing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sz="6600" b="1" dirty="0"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60000"/>
                    </a:prstClr>
                  </a:outerShdw>
                </a:effectLst>
                <a:latin typeface="Copperplate Gothic Bold" panose="020E0705020206020404" pitchFamily="34" charset="0"/>
              </a:rPr>
              <a:t>Israel’s Battle with Amalek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97D16E-06ED-4682-A696-371EBF86C9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27520" y="5866936"/>
            <a:ext cx="5880295" cy="702676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Exodus 17:8-16</a:t>
            </a:r>
          </a:p>
        </p:txBody>
      </p:sp>
    </p:spTree>
    <p:extLst>
      <p:ext uri="{BB962C8B-B14F-4D97-AF65-F5344CB8AC3E}">
        <p14:creationId xmlns:p14="http://schemas.microsoft.com/office/powerpoint/2010/main" val="272034861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 radius="6"/>
                    </a14:imgEffect>
                    <a14:imgEffect>
                      <a14:brightnessContrast bright="-30000"/>
                    </a14:imgEffect>
                  </a14:imgLayer>
                </a14:imgProps>
              </a:ext>
            </a:extLst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603F2-DF30-4E0B-8FE4-28EBB0191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4271"/>
            <a:ext cx="10515600" cy="1325563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60000"/>
                    </a:prstClr>
                  </a:outerShdw>
                </a:effectLst>
                <a:latin typeface="Copperplate Gothic Bold" panose="020E0705020206020404" pitchFamily="34" charset="0"/>
              </a:rPr>
              <a:t>Israel’s Battle with Amalek</a:t>
            </a:r>
            <a:endParaRPr lang="en-US" sz="48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60288B4-8CE9-444D-9782-A707EA4A23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1175680"/>
            <a:ext cx="11353800" cy="540379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600" b="1" dirty="0">
                <a:solidFill>
                  <a:schemeClr val="bg1"/>
                </a:solidFill>
              </a:rPr>
              <a:t>Time</a:t>
            </a:r>
            <a:r>
              <a:rPr lang="en-US" sz="3600" dirty="0">
                <a:solidFill>
                  <a:schemeClr val="bg1"/>
                </a:solidFill>
              </a:rPr>
              <a:t> – shortly after the Exodus from Egypt – </a:t>
            </a:r>
            <a:r>
              <a:rPr lang="en-US" sz="3600" i="1" dirty="0">
                <a:solidFill>
                  <a:schemeClr val="bg1"/>
                </a:solidFill>
              </a:rPr>
              <a:t>Exodus 14:28-31; Joshua 2:8-11; Psalm 106:8; Joshua 4:21-24</a:t>
            </a:r>
          </a:p>
          <a:p>
            <a:pPr>
              <a:buFont typeface="Wingdings" pitchFamily="2" charset="2"/>
              <a:buChar char="v"/>
            </a:pPr>
            <a:r>
              <a:rPr lang="en-US" sz="3600" b="1" dirty="0">
                <a:solidFill>
                  <a:schemeClr val="bg1"/>
                </a:solidFill>
              </a:rPr>
              <a:t>Place</a:t>
            </a:r>
            <a:r>
              <a:rPr lang="en-US" sz="3600" dirty="0">
                <a:solidFill>
                  <a:schemeClr val="bg1"/>
                </a:solidFill>
              </a:rPr>
              <a:t> – Rephidim – </a:t>
            </a:r>
            <a:r>
              <a:rPr lang="en-US" sz="3600" i="1" dirty="0">
                <a:solidFill>
                  <a:schemeClr val="bg1"/>
                </a:solidFill>
              </a:rPr>
              <a:t>Exodus 17:8</a:t>
            </a:r>
          </a:p>
          <a:p>
            <a:pPr>
              <a:buFont typeface="Wingdings" pitchFamily="2" charset="2"/>
              <a:buChar char="v"/>
            </a:pPr>
            <a:r>
              <a:rPr lang="en-US" sz="3600" b="1" dirty="0">
                <a:solidFill>
                  <a:schemeClr val="bg1"/>
                </a:solidFill>
              </a:rPr>
              <a:t>People</a:t>
            </a:r>
            <a:r>
              <a:rPr lang="en-US" sz="3600" dirty="0">
                <a:solidFill>
                  <a:schemeClr val="bg1"/>
                </a:solidFill>
              </a:rPr>
              <a:t> – Amalek – </a:t>
            </a:r>
            <a:r>
              <a:rPr lang="en-US" sz="3600" i="1" dirty="0">
                <a:solidFill>
                  <a:schemeClr val="bg1"/>
                </a:solidFill>
              </a:rPr>
              <a:t>Numbers 24:20; Deut. 25:17-19</a:t>
            </a:r>
          </a:p>
          <a:p>
            <a:pPr>
              <a:buFont typeface="Wingdings" pitchFamily="2" charset="2"/>
              <a:buChar char="v"/>
            </a:pPr>
            <a:r>
              <a:rPr lang="en-US" sz="3600" b="1" dirty="0">
                <a:solidFill>
                  <a:schemeClr val="bg1"/>
                </a:solidFill>
              </a:rPr>
              <a:t>The Battle</a:t>
            </a:r>
          </a:p>
          <a:p>
            <a:pPr lvl="1"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Men chosen to fight – </a:t>
            </a:r>
            <a:r>
              <a:rPr lang="en-US" sz="3600" i="1" dirty="0">
                <a:solidFill>
                  <a:schemeClr val="bg1"/>
                </a:solidFill>
              </a:rPr>
              <a:t>vv. 8-9, 13</a:t>
            </a:r>
          </a:p>
          <a:p>
            <a:pPr lvl="1"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Moses with the rod of God – </a:t>
            </a:r>
            <a:r>
              <a:rPr lang="en-US" sz="3600" i="1" dirty="0">
                <a:solidFill>
                  <a:schemeClr val="bg1"/>
                </a:solidFill>
              </a:rPr>
              <a:t>vv. 9-13 (cf. Exodus 4:1-5, 17, 20; 14:16)</a:t>
            </a:r>
          </a:p>
          <a:p>
            <a:pPr lvl="1"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A memorial made – </a:t>
            </a:r>
            <a:r>
              <a:rPr lang="en-US" sz="3600" i="1" dirty="0">
                <a:solidFill>
                  <a:schemeClr val="bg1"/>
                </a:solidFill>
              </a:rPr>
              <a:t>vv. 14-16</a:t>
            </a:r>
          </a:p>
        </p:txBody>
      </p:sp>
    </p:spTree>
    <p:extLst>
      <p:ext uri="{BB962C8B-B14F-4D97-AF65-F5344CB8AC3E}">
        <p14:creationId xmlns:p14="http://schemas.microsoft.com/office/powerpoint/2010/main" val="62114506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 radius="6"/>
                    </a14:imgEffect>
                    <a14:imgEffect>
                      <a14:brightnessContrast bright="-30000"/>
                    </a14:imgEffect>
                  </a14:imgLayer>
                </a14:imgProps>
              </a:ext>
            </a:extLst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603F2-DF30-4E0B-8FE4-28EBB0191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4271"/>
            <a:ext cx="10515600" cy="1325563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60000"/>
                    </a:prstClr>
                  </a:outerShdw>
                </a:effectLst>
                <a:latin typeface="Copperplate Gothic Bold" panose="020E0705020206020404" pitchFamily="34" charset="0"/>
              </a:rPr>
              <a:t>Applications</a:t>
            </a:r>
            <a:endParaRPr lang="en-US" sz="48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60288B4-8CE9-444D-9782-A707EA4A23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1175680"/>
            <a:ext cx="11353800" cy="540379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600" b="1" dirty="0">
                <a:solidFill>
                  <a:schemeClr val="bg1"/>
                </a:solidFill>
              </a:rPr>
              <a:t>The Efficacy of Prayer </a:t>
            </a:r>
            <a:r>
              <a:rPr lang="en-US" sz="3600" dirty="0">
                <a:solidFill>
                  <a:schemeClr val="bg1"/>
                </a:solidFill>
              </a:rPr>
              <a:t>– </a:t>
            </a:r>
            <a:r>
              <a:rPr lang="en-US" sz="3600" i="1" dirty="0">
                <a:solidFill>
                  <a:schemeClr val="bg1"/>
                </a:solidFill>
              </a:rPr>
              <a:t>James 5:16-18; 1 Thess. 5:17</a:t>
            </a:r>
          </a:p>
          <a:p>
            <a:pPr>
              <a:buFont typeface="Wingdings" pitchFamily="2" charset="2"/>
              <a:buChar char="v"/>
            </a:pPr>
            <a:r>
              <a:rPr lang="en-US" sz="3600" b="1" dirty="0">
                <a:solidFill>
                  <a:schemeClr val="bg1"/>
                </a:solidFill>
              </a:rPr>
              <a:t>Perseverance and Persistence </a:t>
            </a:r>
            <a:r>
              <a:rPr lang="en-US" sz="3600" dirty="0">
                <a:solidFill>
                  <a:schemeClr val="bg1"/>
                </a:solidFill>
              </a:rPr>
              <a:t>– </a:t>
            </a:r>
            <a:r>
              <a:rPr lang="en-US" sz="3600" i="1" dirty="0">
                <a:solidFill>
                  <a:schemeClr val="bg1"/>
                </a:solidFill>
              </a:rPr>
              <a:t>Luke 18:1-8; Rom. 5:3-5</a:t>
            </a:r>
          </a:p>
          <a:p>
            <a:pPr>
              <a:buFont typeface="Wingdings" pitchFamily="2" charset="2"/>
              <a:buChar char="v"/>
            </a:pPr>
            <a:r>
              <a:rPr lang="en-US" sz="3600" b="1" dirty="0">
                <a:solidFill>
                  <a:schemeClr val="bg1"/>
                </a:solidFill>
              </a:rPr>
              <a:t>The Support of Those in Roles of Authority </a:t>
            </a:r>
            <a:r>
              <a:rPr lang="en-US" sz="3600" dirty="0">
                <a:solidFill>
                  <a:schemeClr val="bg1"/>
                </a:solidFill>
              </a:rPr>
              <a:t>–      </a:t>
            </a:r>
            <a:r>
              <a:rPr lang="en-US" sz="3600" i="1" dirty="0">
                <a:solidFill>
                  <a:schemeClr val="bg1"/>
                </a:solidFill>
              </a:rPr>
              <a:t>Ephesians 4:11-12; Hebrews 13:17</a:t>
            </a:r>
          </a:p>
          <a:p>
            <a:pPr>
              <a:buFont typeface="Wingdings" pitchFamily="2" charset="2"/>
              <a:buChar char="v"/>
            </a:pPr>
            <a:r>
              <a:rPr lang="en-US" sz="3600" b="1" dirty="0">
                <a:solidFill>
                  <a:schemeClr val="bg1"/>
                </a:solidFill>
              </a:rPr>
              <a:t>Spiritual Weapons vs Carnal </a:t>
            </a:r>
            <a:r>
              <a:rPr lang="en-US" sz="3600" dirty="0">
                <a:solidFill>
                  <a:schemeClr val="bg1"/>
                </a:solidFill>
              </a:rPr>
              <a:t>– </a:t>
            </a:r>
            <a:r>
              <a:rPr lang="en-US" sz="3600" i="1" dirty="0">
                <a:solidFill>
                  <a:schemeClr val="bg1"/>
                </a:solidFill>
              </a:rPr>
              <a:t>2 Corinthians 10:4-6; Ephesians 6:10-13</a:t>
            </a:r>
          </a:p>
          <a:p>
            <a:pPr>
              <a:buFont typeface="Wingdings" pitchFamily="2" charset="2"/>
              <a:buChar char="v"/>
            </a:pPr>
            <a:r>
              <a:rPr lang="en-US" sz="3600" b="1" dirty="0">
                <a:solidFill>
                  <a:schemeClr val="bg1"/>
                </a:solidFill>
              </a:rPr>
              <a:t>The Presence of God </a:t>
            </a:r>
            <a:r>
              <a:rPr lang="en-US" sz="3600" dirty="0">
                <a:solidFill>
                  <a:schemeClr val="bg1"/>
                </a:solidFill>
              </a:rPr>
              <a:t>– </a:t>
            </a:r>
            <a:r>
              <a:rPr lang="en-US" sz="3600" i="1" dirty="0">
                <a:solidFill>
                  <a:schemeClr val="bg1"/>
                </a:solidFill>
              </a:rPr>
              <a:t>2 Timothy 4:16-18</a:t>
            </a:r>
          </a:p>
          <a:p>
            <a:pPr>
              <a:buFont typeface="Wingdings" pitchFamily="2" charset="2"/>
              <a:buChar char="v"/>
            </a:pPr>
            <a:r>
              <a:rPr lang="en-US" sz="3600" b="1" dirty="0">
                <a:solidFill>
                  <a:schemeClr val="bg1"/>
                </a:solidFill>
              </a:rPr>
              <a:t>Victory in the Lord </a:t>
            </a:r>
            <a:r>
              <a:rPr lang="en-US" sz="3600" dirty="0">
                <a:solidFill>
                  <a:schemeClr val="bg1"/>
                </a:solidFill>
              </a:rPr>
              <a:t>– </a:t>
            </a:r>
            <a:r>
              <a:rPr lang="en-US" sz="3600" i="1" dirty="0">
                <a:solidFill>
                  <a:schemeClr val="bg1"/>
                </a:solidFill>
              </a:rPr>
              <a:t>1 Corinthians 15:56-58</a:t>
            </a:r>
          </a:p>
        </p:txBody>
      </p:sp>
    </p:spTree>
    <p:extLst>
      <p:ext uri="{BB962C8B-B14F-4D97-AF65-F5344CB8AC3E}">
        <p14:creationId xmlns:p14="http://schemas.microsoft.com/office/powerpoint/2010/main" val="310697924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811B0-1757-4ED5-BA74-7DE746EC79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6721" y="464234"/>
            <a:ext cx="5880295" cy="3577029"/>
          </a:xfrm>
        </p:spPr>
        <p:txBody>
          <a:bodyPr>
            <a:normAutofit/>
            <a:scene3d>
              <a:camera prst="perspectiveHeroicExtremeRightFacing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sz="6600" b="1" dirty="0"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60000"/>
                    </a:prstClr>
                  </a:outerShdw>
                </a:effectLst>
                <a:latin typeface="Copperplate Gothic Bold" panose="020E0705020206020404" pitchFamily="34" charset="0"/>
              </a:rPr>
              <a:t>Israel’s Battle with Amalek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97D16E-06ED-4682-A696-371EBF86C9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27520" y="5866936"/>
            <a:ext cx="5880295" cy="702676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Exodus 17:8-16</a:t>
            </a:r>
          </a:p>
        </p:txBody>
      </p:sp>
    </p:spTree>
    <p:extLst>
      <p:ext uri="{BB962C8B-B14F-4D97-AF65-F5344CB8AC3E}">
        <p14:creationId xmlns:p14="http://schemas.microsoft.com/office/powerpoint/2010/main" val="110286622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157</Words>
  <Application>Microsoft Macintosh PowerPoint</Application>
  <PresentationFormat>Widescreen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Copperplate Gothic Bold</vt:lpstr>
      <vt:lpstr>Wingdings</vt:lpstr>
      <vt:lpstr>Office Theme</vt:lpstr>
      <vt:lpstr>PowerPoint Presentation</vt:lpstr>
      <vt:lpstr>Israel’s Battle with Amalek</vt:lpstr>
      <vt:lpstr>Israel’s Battle with Amalek</vt:lpstr>
      <vt:lpstr>Applications</vt:lpstr>
      <vt:lpstr>Israel’s Battle with Amalek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Stan Cox</dc:creator>
  <cp:lastModifiedBy>Jeremiah Cox</cp:lastModifiedBy>
  <cp:revision>7</cp:revision>
  <dcterms:created xsi:type="dcterms:W3CDTF">2018-11-06T22:45:27Z</dcterms:created>
  <dcterms:modified xsi:type="dcterms:W3CDTF">2018-11-11T22:45:14Z</dcterms:modified>
</cp:coreProperties>
</file>