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C095-AE35-AD47-B6A6-2EEF68513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0858E-D36F-574E-94B3-953A761CA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0F0A2-8E4B-FD47-996C-9E4C00AA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61F6-9A82-4C44-9212-F0D48C71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2AC3-E68A-FF4C-81A7-AC42670E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9C1F-D147-A348-A2FE-0F4DC1EC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51019-1542-E74E-A361-14EE2109A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6025-808F-6843-B691-DA88B97D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FA83E-D1D9-4D48-9256-0FA07EC0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EBBC-3AB3-5249-BD8D-D6C73973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1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F5BB0-F4D3-DB44-B5C8-A803073CB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E4C37-22CA-3D49-82A9-F4E9D45A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4BD8-1AF7-314C-8266-CC443855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8AA5-06A5-184B-9FCC-A768D43C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445F-66B2-5342-9888-A8B30891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7C48-F20A-D142-8872-ABC28578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0047-CB7D-004B-A914-FBDBB2A8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0236-5BE8-8645-BEB9-B2B9E7AE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226F-270C-FD4A-BC9E-BEC4DCA5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3104-5DBE-B04B-89F2-01A1E32E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46B8-DEF9-5648-A3A3-6BD531B2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CA93-4DFA-AB41-915D-C70F8D72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F6E7-FB58-A547-8FB8-37D0B1E5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B9-E715-274D-B21C-2922445F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2521A-9307-C146-B170-27A7BC03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E7F5-E027-2845-BF61-0C22EE21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C98F-31A2-1942-B16C-AB437C6BD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E33D-C15B-0443-BB8B-2CB2D0AB3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97008-488F-8843-B323-93C651F9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04631-5D17-BA49-8D03-C99C3545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0FFC3-1112-9148-A035-09561AE7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66A1-867F-6741-A06F-1FDCEB61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F71F5-B575-074A-B2D7-A9C0BEB3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21298-13BD-9B42-9687-D771E6E93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882EE-2B1F-3340-9CB2-A0EAE3552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08E72-7704-6547-95B2-AC9CF3BE0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CF784-0F2F-1D4E-A38D-DB69D8FF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AA03D-6A5A-A046-A13A-51AFDD2A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DE565-CC71-9242-9E14-46B61021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EE8F-15A8-DE47-AE54-E5CB35EF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C0721-7394-5841-A0FF-CF474B39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6499A-0093-2B45-906B-7F96901C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2E44A-3D6E-E745-978B-44573CCB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71C88-408F-C24F-8BDD-7D2F4CE6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4A13E-ABC7-9241-A7E5-47F6A0AE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0D4E3-E76A-4841-BE61-B6F76F51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E095-6412-CE4C-8E39-D6AAA009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DA19-8CE7-2846-AC18-DB7A12B1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6CF4D-EDEB-FF4B-9ED8-C5FF86A1B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4BE21-1EF5-B547-A01D-F09CACFC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7698-7FC2-DA4D-A6C9-49D11FB0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B5B61-31E8-0B42-ABE0-FE801736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0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7C3E-1AF1-994C-8D4C-AD5E7B15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77274-892F-334B-9862-C14729D61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A5D4D-19BD-C94C-B144-9568835FE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4041B-BCBA-8B4C-A333-A2CBC320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FDB19-FE22-3C45-B78E-3757F179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38FC0-075F-A24A-9F0B-5A6AB799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0EDA0-42F1-0B44-9223-D6710114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7AC5-92E8-3744-B446-E2F6597E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0AB8-D9BB-5948-A297-02080B36B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D2CA-9B10-EB4B-A3D8-5F8EFE8F18D1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8234-C0E1-8B4C-BD8E-EFB4941E2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90F4-2912-FC43-8D1A-BE7252E9E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B23F-1FCF-BC4B-B06E-DDD53976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E990-AAB9-354F-B0C1-84B7A30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96EB-427E-DC41-993A-C718BF0D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4500-53A5-A04A-9A23-D67BABC14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333943"/>
            <a:ext cx="914400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latin typeface="Zapfino" panose="03030300040707070C03" pitchFamily="66" charset="77"/>
              </a:rPr>
              <a:t>The Value of a Soul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12F38-93B1-2447-BCCF-03E490F5D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10790" y="26447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Mark 8:34-38</a:t>
            </a:r>
          </a:p>
        </p:txBody>
      </p:sp>
    </p:spTree>
    <p:extLst>
      <p:ext uri="{BB962C8B-B14F-4D97-AF65-F5344CB8AC3E}">
        <p14:creationId xmlns:p14="http://schemas.microsoft.com/office/powerpoint/2010/main" val="33080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A497-C67C-C84E-9A6E-603987FB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Zapfino" panose="03030300040707070C03" pitchFamily="66" charset="77"/>
              </a:rPr>
              <a:t>The Soul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E6DA-B59B-0349-B190-5AB61120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81959"/>
            <a:ext cx="11353800" cy="5129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Humanism</a:t>
            </a:r>
          </a:p>
          <a:p>
            <a:r>
              <a:rPr lang="en-US" sz="3600" dirty="0">
                <a:solidFill>
                  <a:schemeClr val="bg1"/>
                </a:solidFill>
              </a:rPr>
              <a:t>Humanism claims that man is simply a highly evolved part of nature with no soul.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Bible Doctrine of Man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Ecclesiastes 3:19-21; 12:</a:t>
            </a:r>
            <a:r>
              <a:rPr lang="en-US" sz="3600" dirty="0">
                <a:solidFill>
                  <a:schemeClr val="bg1"/>
                </a:solidFill>
              </a:rPr>
              <a:t>6-7 – Not the exact same as animals.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Matthew 10:28 </a:t>
            </a:r>
            <a:r>
              <a:rPr lang="en-US" sz="3600" dirty="0">
                <a:solidFill>
                  <a:schemeClr val="bg1"/>
                </a:solidFill>
              </a:rPr>
              <a:t>– Soul and body.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Luke 16:22-23; 23:42-43; 1 Peter 3:18-19</a:t>
            </a:r>
            <a:r>
              <a:rPr lang="en-US" sz="3600" dirty="0">
                <a:solidFill>
                  <a:schemeClr val="bg1"/>
                </a:solidFill>
              </a:rPr>
              <a:t> – Existence after death.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A497-C67C-C84E-9A6E-603987FB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Zapfino" panose="03030300040707070C03" pitchFamily="66" charset="77"/>
              </a:rPr>
              <a:t>Evidence of the Soul’s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E6DA-B59B-0349-B190-5AB61120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81959"/>
            <a:ext cx="11353800" cy="5129048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Image of God – </a:t>
            </a:r>
            <a:r>
              <a:rPr lang="en-US" sz="4000" i="1" dirty="0">
                <a:solidFill>
                  <a:schemeClr val="bg1"/>
                </a:solidFill>
              </a:rPr>
              <a:t>Genesis 1:26-27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Eternal Nature – </a:t>
            </a:r>
            <a:r>
              <a:rPr lang="en-US" sz="4000" i="1" dirty="0">
                <a:solidFill>
                  <a:schemeClr val="bg1"/>
                </a:solidFill>
              </a:rPr>
              <a:t>2 Corinthians 5:1-5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Cost of Redemption – </a:t>
            </a:r>
            <a:r>
              <a:rPr lang="en-US" sz="4000" i="1" dirty="0">
                <a:solidFill>
                  <a:schemeClr val="bg1"/>
                </a:solidFill>
              </a:rPr>
              <a:t>1 Peter 1:18-19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Rejoicing of Heaven Over One Soul – </a:t>
            </a:r>
            <a:r>
              <a:rPr lang="en-US" sz="4000" i="1" dirty="0">
                <a:solidFill>
                  <a:schemeClr val="bg1"/>
                </a:solidFill>
              </a:rPr>
              <a:t>Luke 15:8-10</a:t>
            </a:r>
          </a:p>
        </p:txBody>
      </p:sp>
    </p:spTree>
    <p:extLst>
      <p:ext uri="{BB962C8B-B14F-4D97-AF65-F5344CB8AC3E}">
        <p14:creationId xmlns:p14="http://schemas.microsoft.com/office/powerpoint/2010/main" val="12654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A497-C67C-C84E-9A6E-603987FB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Zapfino" panose="03030300040707070C03" pitchFamily="66" charset="77"/>
              </a:rPr>
              <a:t>Valuing Our Soul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E6DA-B59B-0349-B190-5AB61120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81959"/>
            <a:ext cx="11353800" cy="5129048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Sustenance – </a:t>
            </a:r>
            <a:r>
              <a:rPr lang="en-US" sz="4000" i="1" dirty="0">
                <a:solidFill>
                  <a:schemeClr val="bg1"/>
                </a:solidFill>
              </a:rPr>
              <a:t>Deuteronomy 8:3; Matthew 4:1-4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Provision – </a:t>
            </a:r>
            <a:r>
              <a:rPr lang="en-US" sz="4000" i="1" dirty="0">
                <a:solidFill>
                  <a:schemeClr val="bg1"/>
                </a:solidFill>
              </a:rPr>
              <a:t>Luke 12:15-21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Sacrifice – </a:t>
            </a:r>
            <a:r>
              <a:rPr lang="en-US" sz="4000" i="1" dirty="0">
                <a:solidFill>
                  <a:schemeClr val="bg1"/>
                </a:solidFill>
              </a:rPr>
              <a:t>Matthew 5:27-30; Luke 14:26-27</a:t>
            </a:r>
          </a:p>
        </p:txBody>
      </p:sp>
    </p:spTree>
    <p:extLst>
      <p:ext uri="{BB962C8B-B14F-4D97-AF65-F5344CB8AC3E}">
        <p14:creationId xmlns:p14="http://schemas.microsoft.com/office/powerpoint/2010/main" val="6528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4500-53A5-A04A-9A23-D67BABC14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333943"/>
            <a:ext cx="914400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latin typeface="Zapfino" panose="03030300040707070C03" pitchFamily="66" charset="77"/>
              </a:rPr>
              <a:t>The Value of a Soul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12F38-93B1-2447-BCCF-03E490F5D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10790" y="26447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Mark 8:34-38</a:t>
            </a:r>
          </a:p>
        </p:txBody>
      </p:sp>
    </p:spTree>
    <p:extLst>
      <p:ext uri="{BB962C8B-B14F-4D97-AF65-F5344CB8AC3E}">
        <p14:creationId xmlns:p14="http://schemas.microsoft.com/office/powerpoint/2010/main" val="25126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124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Zapfino</vt:lpstr>
      <vt:lpstr>Office Theme</vt:lpstr>
      <vt:lpstr>PowerPoint Presentation</vt:lpstr>
      <vt:lpstr>The Value of a Soul</vt:lpstr>
      <vt:lpstr>The Soul</vt:lpstr>
      <vt:lpstr>Evidence of the Soul’s Value</vt:lpstr>
      <vt:lpstr>Valuing Our Soul</vt:lpstr>
      <vt:lpstr>The Value of a Soul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a Soul</dc:title>
  <dc:creator>Jeremiah Cox</dc:creator>
  <cp:lastModifiedBy>Jeremiah Cox</cp:lastModifiedBy>
  <cp:revision>7</cp:revision>
  <dcterms:created xsi:type="dcterms:W3CDTF">2018-11-13T20:28:37Z</dcterms:created>
  <dcterms:modified xsi:type="dcterms:W3CDTF">2018-11-25T22:15:14Z</dcterms:modified>
</cp:coreProperties>
</file>