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3" r:id="rId7"/>
    <p:sldId id="264" r:id="rId8"/>
    <p:sldId id="261" r:id="rId9"/>
    <p:sldId id="262" r:id="rId10"/>
  </p:sldIdLst>
  <p:sldSz cx="12192000" cy="6858000"/>
  <p:notesSz cx="6858000" cy="9144000"/>
  <p:embeddedFontLst>
    <p:embeddedFont>
      <p:font typeface="Arial Unicode MS" panose="020B0604020202020204" pitchFamily="34" charset="-128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Euphorigenic" panose="02000400000000000000" pitchFamily="2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32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C910-6047-4D03-8210-CF7B40F18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3D6EC9-2140-4FEC-B940-B977614AE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60A49-0965-41EC-9CA0-DC7555CD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ADF7-03F2-4E91-9B80-1F580955661E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1D1D9-2AF7-495C-9FD9-7A4A339EA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13857-60BE-493E-9345-A1945FE67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2B0-F94A-443C-B20A-362849250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5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4C76D-B2F9-494B-B8C4-B596A5AF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B46575-009E-472F-BD85-28F73C4EC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57085-0B07-40CF-8C6B-D70758E4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ADF7-03F2-4E91-9B80-1F580955661E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D70AB-AB13-4982-A0FB-E37362BCF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7C746-6306-4961-90F4-0A59FCF8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2B0-F94A-443C-B20A-362849250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2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E04EB6-7AD5-4B40-85F8-DD7326238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4BE550-5BD1-4B7A-8DD6-9B480C906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9E08D-C89A-4609-B1D0-8E2346FE4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ADF7-03F2-4E91-9B80-1F580955661E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2434A-28D1-4D17-A087-430E4E178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E8363-F733-41DA-9D78-596BF437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2B0-F94A-443C-B20A-362849250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04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62DCC-DCEE-48A0-B4B8-0146559B5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A27BA-B4D1-49A5-AE54-8A3746AA0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B6028-9262-4AE2-AE87-3C9FE61AD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ADF7-03F2-4E91-9B80-1F580955661E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B4F09-7FC4-4402-844A-53521C45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52CA4-2E70-4A88-8729-E747A7BFE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2B0-F94A-443C-B20A-362849250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9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75AA-C7D0-49F2-829E-98E69817E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8B56C-5CBE-4DD7-844D-0CBCC35B2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F22AC-FB37-47D8-982A-70B7285FA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ADF7-03F2-4E91-9B80-1F580955661E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96D7B-531F-4184-89AE-190BB49D9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38570-9367-47C0-B1BF-A0CFE11F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2B0-F94A-443C-B20A-362849250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32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FC38C-562C-44B2-805D-FA4AF6DB6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2A2EF-F812-4343-AC22-991D34DEE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5F1EF-119B-4828-83C2-E64C3FC5B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53AE8-496A-4154-9D79-B08C1A4A8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ADF7-03F2-4E91-9B80-1F580955661E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F2AA5-0F81-4A1F-9337-F600C0E8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39EEF-2332-48FD-B4D9-23E0604DD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2B0-F94A-443C-B20A-362849250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74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40C47-E085-4C7C-8785-F0169A3E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05047-6E76-4720-86B3-3A2D8A706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CEB5A3-B290-434D-8B95-1814EE568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0FCB51-A1BA-4778-AE5D-BF412DA67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C1E4B-B10E-4ACE-976F-1DBA3A738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5A57E-908C-45D6-A2ED-319F74CC6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ADF7-03F2-4E91-9B80-1F580955661E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ECEED-DF5C-4EF7-918B-549DE9DF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2B1A97-D105-472C-8FBF-3EB8D410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2B0-F94A-443C-B20A-362849250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6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853A4-0F67-4883-90F5-F592D3BA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D068B-BDB1-4974-ACC9-EFF11B24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ADF7-03F2-4E91-9B80-1F580955661E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D0591-73D6-4822-A623-7561DD8DC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FCDE6-6268-4D28-B4C9-FA3FB6A06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2B0-F94A-443C-B20A-362849250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5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ED4F2A-03EA-476D-A1B7-1039D7A9C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ADF7-03F2-4E91-9B80-1F580955661E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3E5927-BD38-4FE4-AB13-3CC8B344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C395B-0D46-4C3A-B6C4-5A1F85C54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2B0-F94A-443C-B20A-362849250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4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9C61-28A5-40E2-9279-04F3ECC05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B4970-9266-4E74-97B6-8A0E461D8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6E974-2076-4227-BE29-9AA0D299A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A6811-A7A2-4210-B0C6-2B8ED2D3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ADF7-03F2-4E91-9B80-1F580955661E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ED7AA-7688-41B2-83EC-10C9CBCA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A5C94-54ED-450C-9441-69E05FE2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2B0-F94A-443C-B20A-362849250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24896-FF24-4D03-AFBB-43C326484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F20A1-6B20-40F2-8D6A-AD3BAE798D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8CFF7-C7C3-4688-A62A-A17904357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BAA6D-12F1-4903-AAE1-2166CA996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ADF7-03F2-4E91-9B80-1F580955661E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1A7816-5B09-4E64-ADE3-F8EDBA9ED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9035C-F818-403B-A0CA-11EB35DB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72B0-F94A-443C-B20A-362849250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AAAF11-59B4-43EE-951C-1C3F9AD92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C44EA-6B98-4DA3-8D80-F8FBA7DFF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406EA-6892-4E28-949C-B8CAE94C85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8ADF7-03F2-4E91-9B80-1F580955661E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F9955-ACB1-48A0-BD1D-12B69FD69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BBB7E-66F9-43A3-8B76-5477C7250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C72B0-F94A-443C-B20A-362849250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84D59-6512-4417-9CA1-48FD326C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F9EE-DC1B-4348-A610-94C4EE933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61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06DD4-0EEF-4011-AF02-8B7601351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843" y="2585399"/>
            <a:ext cx="11010314" cy="2387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8000" b="1" dirty="0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80000"/>
                    </a:prstClr>
                  </a:outerShdw>
                </a:effectLst>
                <a:latin typeface="Euphorigenic" panose="02000400000000000000" pitchFamily="2" charset="0"/>
              </a:rPr>
              <a:t>Who is the believer of John 3:16?</a:t>
            </a:r>
          </a:p>
        </p:txBody>
      </p:sp>
    </p:spTree>
    <p:extLst>
      <p:ext uri="{BB962C8B-B14F-4D97-AF65-F5344CB8AC3E}">
        <p14:creationId xmlns:p14="http://schemas.microsoft.com/office/powerpoint/2010/main" val="19177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DE07F-7B9E-48D3-9BEB-554625D7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Euphorigenic" panose="02000400000000000000" pitchFamily="2" charset="0"/>
              </a:rPr>
              <a:t>Salvation by Faith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C644-B726-4D32-BC44-F80996066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31" y="1815114"/>
            <a:ext cx="11824138" cy="48169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Faith Saves</a:t>
            </a:r>
          </a:p>
          <a:p>
            <a:pPr>
              <a:buFont typeface="Arial Unicode MS" panose="020B0604020202020204" pitchFamily="34" charset="-128"/>
              <a:buChar char="❊"/>
            </a:pPr>
            <a:r>
              <a:rPr lang="en-US" sz="3600" i="1" dirty="0">
                <a:solidFill>
                  <a:schemeClr val="bg1"/>
                </a:solidFill>
              </a:rPr>
              <a:t>Hebrews 11:6 </a:t>
            </a:r>
            <a:r>
              <a:rPr lang="en-US" sz="3600" dirty="0">
                <a:solidFill>
                  <a:schemeClr val="bg1"/>
                </a:solidFill>
              </a:rPr>
              <a:t>– necessary to please God.</a:t>
            </a:r>
          </a:p>
          <a:p>
            <a:pPr>
              <a:buFont typeface="Arial Unicode MS" panose="020B0604020202020204" pitchFamily="34" charset="-128"/>
              <a:buChar char="❊"/>
            </a:pPr>
            <a:r>
              <a:rPr lang="en-US" sz="3600" i="1" dirty="0">
                <a:solidFill>
                  <a:schemeClr val="bg1"/>
                </a:solidFill>
              </a:rPr>
              <a:t>John 3:15-16 </a:t>
            </a:r>
            <a:r>
              <a:rPr lang="en-US" sz="3600" dirty="0">
                <a:solidFill>
                  <a:schemeClr val="bg1"/>
                </a:solidFill>
              </a:rPr>
              <a:t>– everlasting life.</a:t>
            </a:r>
          </a:p>
          <a:p>
            <a:pPr>
              <a:buFont typeface="Arial Unicode MS" panose="020B0604020202020204" pitchFamily="34" charset="-128"/>
              <a:buChar char="❊"/>
            </a:pPr>
            <a:r>
              <a:rPr lang="en-US" sz="3600" i="1" dirty="0">
                <a:solidFill>
                  <a:schemeClr val="bg1"/>
                </a:solidFill>
              </a:rPr>
              <a:t>John 6:28-29 </a:t>
            </a:r>
            <a:r>
              <a:rPr lang="en-US" sz="3600" dirty="0">
                <a:solidFill>
                  <a:schemeClr val="bg1"/>
                </a:solidFill>
              </a:rPr>
              <a:t>– work of God we must do.</a:t>
            </a:r>
          </a:p>
          <a:p>
            <a:pPr>
              <a:buFont typeface="Arial Unicode MS" panose="020B0604020202020204" pitchFamily="34" charset="-128"/>
              <a:buChar char="❊"/>
            </a:pPr>
            <a:r>
              <a:rPr lang="en-US" sz="3600" i="1" dirty="0">
                <a:solidFill>
                  <a:schemeClr val="bg1"/>
                </a:solidFill>
              </a:rPr>
              <a:t>John 6:47 </a:t>
            </a:r>
            <a:r>
              <a:rPr lang="en-US" sz="3600" dirty="0">
                <a:solidFill>
                  <a:schemeClr val="bg1"/>
                </a:solidFill>
              </a:rPr>
              <a:t>– everlasting life.</a:t>
            </a:r>
          </a:p>
          <a:p>
            <a:pPr>
              <a:buFont typeface="Arial Unicode MS" panose="020B0604020202020204" pitchFamily="34" charset="-128"/>
              <a:buChar char="❊"/>
            </a:pPr>
            <a:r>
              <a:rPr lang="en-US" sz="3600" i="1" dirty="0">
                <a:solidFill>
                  <a:schemeClr val="bg1"/>
                </a:solidFill>
              </a:rPr>
              <a:t>John 8:21-24 </a:t>
            </a:r>
            <a:r>
              <a:rPr lang="en-US" sz="3600" dirty="0">
                <a:solidFill>
                  <a:schemeClr val="bg1"/>
                </a:solidFill>
              </a:rPr>
              <a:t>– not believe, die in sin.</a:t>
            </a:r>
          </a:p>
          <a:p>
            <a:pPr>
              <a:buFont typeface="Arial Unicode MS" panose="020B0604020202020204" pitchFamily="34" charset="-128"/>
              <a:buChar char="❊"/>
            </a:pPr>
            <a:r>
              <a:rPr lang="en-US" sz="3600" i="1" dirty="0">
                <a:solidFill>
                  <a:schemeClr val="bg1"/>
                </a:solidFill>
              </a:rPr>
              <a:t>John 20:30-31 </a:t>
            </a:r>
            <a:r>
              <a:rPr lang="en-US" sz="3600" dirty="0">
                <a:solidFill>
                  <a:schemeClr val="bg1"/>
                </a:solidFill>
              </a:rPr>
              <a:t>– believe, life.</a:t>
            </a:r>
          </a:p>
          <a:p>
            <a:pPr>
              <a:buFont typeface="Arial Unicode MS" panose="020B0604020202020204" pitchFamily="34" charset="-128"/>
              <a:buChar char="❊"/>
            </a:pPr>
            <a:r>
              <a:rPr lang="en-US" sz="3600" i="1" dirty="0">
                <a:solidFill>
                  <a:schemeClr val="bg1"/>
                </a:solidFill>
              </a:rPr>
              <a:t>Romans 1:16-17 </a:t>
            </a:r>
            <a:r>
              <a:rPr lang="en-US" sz="3600" dirty="0">
                <a:solidFill>
                  <a:schemeClr val="bg1"/>
                </a:solidFill>
              </a:rPr>
              <a:t>– believe, salvation.</a:t>
            </a:r>
          </a:p>
        </p:txBody>
      </p:sp>
    </p:spTree>
    <p:extLst>
      <p:ext uri="{BB962C8B-B14F-4D97-AF65-F5344CB8AC3E}">
        <p14:creationId xmlns:p14="http://schemas.microsoft.com/office/powerpoint/2010/main" val="62275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DE07F-7B9E-48D3-9BEB-554625D7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Euphorigenic" panose="02000400000000000000" pitchFamily="2" charset="0"/>
              </a:rPr>
              <a:t>Salvation by Faith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C644-B726-4D32-BC44-F80996066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31" y="1815114"/>
            <a:ext cx="11824138" cy="4816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B0F0"/>
                </a:solidFill>
              </a:rPr>
              <a:t>Faith Saves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Faith Only Saves?</a:t>
            </a:r>
          </a:p>
          <a:p>
            <a:pPr>
              <a:buFont typeface="Arial Unicode MS" panose="020B0604020202020204" pitchFamily="34" charset="-128"/>
              <a:buChar char="❊"/>
            </a:pPr>
            <a:r>
              <a:rPr lang="en-US" sz="3600" i="1" dirty="0">
                <a:solidFill>
                  <a:schemeClr val="bg1"/>
                </a:solidFill>
              </a:rPr>
              <a:t>James 2:18-26 </a:t>
            </a:r>
            <a:r>
              <a:rPr lang="en-US" sz="3600" dirty="0">
                <a:solidFill>
                  <a:schemeClr val="bg1"/>
                </a:solidFill>
              </a:rPr>
              <a:t>– faith without works is dead.</a:t>
            </a:r>
          </a:p>
          <a:p>
            <a:pPr>
              <a:buFont typeface="Arial Unicode MS" panose="020B0604020202020204" pitchFamily="34" charset="-128"/>
              <a:buChar char="❊"/>
            </a:pPr>
            <a:r>
              <a:rPr lang="en-US" sz="3600" i="1" dirty="0">
                <a:solidFill>
                  <a:schemeClr val="bg1"/>
                </a:solidFill>
              </a:rPr>
              <a:t>Romans 10:9-13 </a:t>
            </a:r>
            <a:r>
              <a:rPr lang="en-US" sz="3600" dirty="0">
                <a:solidFill>
                  <a:schemeClr val="bg1"/>
                </a:solidFill>
              </a:rPr>
              <a:t>– belief with confession.</a:t>
            </a:r>
          </a:p>
          <a:p>
            <a:pPr lvl="1">
              <a:buFont typeface="Arial Unicode MS" panose="020B0604020202020204" pitchFamily="34" charset="-128"/>
              <a:buChar char="❊"/>
            </a:pPr>
            <a:r>
              <a:rPr lang="en-US" sz="3600" i="1" dirty="0">
                <a:solidFill>
                  <a:schemeClr val="bg1"/>
                </a:solidFill>
              </a:rPr>
              <a:t>John 12:42-43 </a:t>
            </a:r>
            <a:r>
              <a:rPr lang="en-US" sz="3600" dirty="0">
                <a:solidFill>
                  <a:schemeClr val="bg1"/>
                </a:solidFill>
              </a:rPr>
              <a:t>– belief without confession.</a:t>
            </a:r>
          </a:p>
          <a:p>
            <a:pPr lvl="1">
              <a:buFont typeface="Arial Unicode MS" panose="020B0604020202020204" pitchFamily="34" charset="-128"/>
              <a:buChar char="❊"/>
            </a:pPr>
            <a:r>
              <a:rPr lang="en-US" sz="3600" i="1" dirty="0">
                <a:solidFill>
                  <a:schemeClr val="bg1"/>
                </a:solidFill>
              </a:rPr>
              <a:t>Matthew 10:32-33 </a:t>
            </a:r>
            <a:r>
              <a:rPr lang="en-US" sz="3600" dirty="0">
                <a:solidFill>
                  <a:schemeClr val="bg1"/>
                </a:solidFill>
              </a:rPr>
              <a:t>– without confession.</a:t>
            </a:r>
          </a:p>
        </p:txBody>
      </p:sp>
    </p:spTree>
    <p:extLst>
      <p:ext uri="{BB962C8B-B14F-4D97-AF65-F5344CB8AC3E}">
        <p14:creationId xmlns:p14="http://schemas.microsoft.com/office/powerpoint/2010/main" val="10548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F4149-A18A-3E49-AD2C-5F14E8FC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18"/>
            <a:ext cx="10515600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Euphorigenic" panose="02000400000000000000" pitchFamily="2" charset="0"/>
              </a:rPr>
              <a:t>Who is the believer of John 3:16?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93925-5BAB-CA41-AD71-C8A035BF4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375381"/>
            <a:ext cx="5715000" cy="511749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200" b="1" dirty="0">
                <a:solidFill>
                  <a:schemeClr val="bg1"/>
                </a:solidFill>
              </a:rPr>
              <a:t>The One Born of God</a:t>
            </a:r>
          </a:p>
          <a:p>
            <a:pPr lvl="0">
              <a:buFont typeface="Arial Unicode MS" panose="020B0604020202020204" pitchFamily="34" charset="-128"/>
              <a:buChar char="❊"/>
            </a:pPr>
            <a:r>
              <a:rPr lang="en-US" sz="4200" i="1" dirty="0">
                <a:solidFill>
                  <a:schemeClr val="bg1"/>
                </a:solidFill>
              </a:rPr>
              <a:t>John 1:10-13 </a:t>
            </a:r>
            <a:r>
              <a:rPr lang="en-US" sz="4200" dirty="0">
                <a:solidFill>
                  <a:schemeClr val="bg1"/>
                </a:solidFill>
              </a:rPr>
              <a:t>– receive, believe, born of God. </a:t>
            </a:r>
            <a:r>
              <a:rPr lang="en-US" sz="4200" dirty="0">
                <a:solidFill>
                  <a:schemeClr val="bg1"/>
                </a:solidFill>
                <a:sym typeface="Wingdings" pitchFamily="2" charset="2"/>
              </a:rPr>
              <a:t></a:t>
            </a:r>
          </a:p>
          <a:p>
            <a:pPr lvl="0">
              <a:buFont typeface="Arial Unicode MS" panose="020B0604020202020204" pitchFamily="34" charset="-128"/>
              <a:buChar char="❊"/>
            </a:pPr>
            <a:r>
              <a:rPr lang="en-US" sz="4200" i="1" dirty="0">
                <a:solidFill>
                  <a:schemeClr val="bg1"/>
                </a:solidFill>
                <a:sym typeface="Wingdings" pitchFamily="2" charset="2"/>
              </a:rPr>
              <a:t>John 3:1-5 </a:t>
            </a:r>
            <a:r>
              <a:rPr lang="en-US" sz="4200" dirty="0">
                <a:solidFill>
                  <a:schemeClr val="bg1"/>
                </a:solidFill>
                <a:sym typeface="Wingdings" pitchFamily="2" charset="2"/>
              </a:rPr>
              <a:t>– born again, of water and Spirit. </a:t>
            </a:r>
          </a:p>
          <a:p>
            <a:pPr lvl="0">
              <a:buFont typeface="Arial Unicode MS" panose="020B0604020202020204" pitchFamily="34" charset="-128"/>
              <a:buChar char="❊"/>
            </a:pPr>
            <a:r>
              <a:rPr lang="en-US" sz="4200" i="1" dirty="0">
                <a:solidFill>
                  <a:schemeClr val="bg1"/>
                </a:solidFill>
                <a:sym typeface="Wingdings" pitchFamily="2" charset="2"/>
              </a:rPr>
              <a:t>1 Peter 1:3-5, 22-25 </a:t>
            </a:r>
            <a:r>
              <a:rPr lang="en-US" sz="4200" dirty="0">
                <a:solidFill>
                  <a:schemeClr val="bg1"/>
                </a:solidFill>
                <a:sym typeface="Wingdings" pitchFamily="2" charset="2"/>
              </a:rPr>
              <a:t>– born again, word, Spirit. </a:t>
            </a:r>
          </a:p>
          <a:p>
            <a:pPr lvl="0">
              <a:buFont typeface="Arial Unicode MS" panose="020B0604020202020204" pitchFamily="34" charset="-128"/>
              <a:buChar char="❊"/>
            </a:pPr>
            <a:r>
              <a:rPr lang="en-US" sz="4200" i="1" dirty="0">
                <a:solidFill>
                  <a:schemeClr val="bg1"/>
                </a:solidFill>
                <a:sym typeface="Wingdings" pitchFamily="2" charset="2"/>
              </a:rPr>
              <a:t>James 1:18 </a:t>
            </a:r>
            <a:r>
              <a:rPr lang="en-US" sz="4200" dirty="0">
                <a:solidFill>
                  <a:schemeClr val="bg1"/>
                </a:solidFill>
                <a:sym typeface="Wingdings" pitchFamily="2" charset="2"/>
              </a:rPr>
              <a:t>– brought forth by word. </a:t>
            </a:r>
          </a:p>
          <a:p>
            <a:pPr lvl="0">
              <a:buFont typeface="Arial Unicode MS" panose="020B0604020202020204" pitchFamily="34" charset="-128"/>
              <a:buChar char="❊"/>
            </a:pPr>
            <a:r>
              <a:rPr lang="en-US" sz="4200" i="1" dirty="0">
                <a:solidFill>
                  <a:schemeClr val="bg1"/>
                </a:solidFill>
                <a:sym typeface="Wingdings" pitchFamily="2" charset="2"/>
              </a:rPr>
              <a:t>1 John 3:9 </a:t>
            </a:r>
            <a:r>
              <a:rPr lang="en-US" sz="4200" dirty="0">
                <a:solidFill>
                  <a:schemeClr val="bg1"/>
                </a:solidFill>
                <a:sym typeface="Wingdings" pitchFamily="2" charset="2"/>
              </a:rPr>
              <a:t>– born of God, seed. </a:t>
            </a:r>
            <a:endParaRPr lang="en-US" dirty="0">
              <a:solidFill>
                <a:schemeClr val="bg1"/>
              </a:solidFill>
              <a:sym typeface="Wingdings" pitchFamily="2" charset="2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8AC08-E074-6946-917A-05D216052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5380"/>
            <a:ext cx="5715000" cy="5117494"/>
          </a:xfrm>
        </p:spPr>
        <p:txBody>
          <a:bodyPr>
            <a:normAutofit fontScale="85000" lnSpcReduction="20000"/>
          </a:bodyPr>
          <a:lstStyle/>
          <a:p>
            <a:pPr lvl="0">
              <a:buFont typeface="Arial Unicode MS" panose="020B0604020202020204" pitchFamily="34" charset="-128"/>
              <a:buChar char="❊"/>
            </a:pPr>
            <a:r>
              <a:rPr lang="en-US" sz="4200" i="1" dirty="0">
                <a:solidFill>
                  <a:prstClr val="white"/>
                </a:solidFill>
                <a:sym typeface="Wingdings" pitchFamily="2" charset="2"/>
              </a:rPr>
              <a:t>Acts 10:47-48; 15:8-9 </a:t>
            </a:r>
            <a:r>
              <a:rPr lang="en-US" sz="4200" dirty="0">
                <a:solidFill>
                  <a:prstClr val="white"/>
                </a:solidFill>
                <a:sym typeface="Wingdings" pitchFamily="2" charset="2"/>
              </a:rPr>
              <a:t>– water baptism commanded. </a:t>
            </a:r>
          </a:p>
          <a:p>
            <a:pPr lvl="0">
              <a:buFont typeface="Arial Unicode MS" panose="020B0604020202020204" pitchFamily="34" charset="-128"/>
              <a:buChar char="❊"/>
            </a:pPr>
            <a:r>
              <a:rPr lang="en-US" sz="4200" i="1" dirty="0">
                <a:solidFill>
                  <a:prstClr val="white"/>
                </a:solidFill>
                <a:sym typeface="Wingdings" pitchFamily="2" charset="2"/>
              </a:rPr>
              <a:t>Titus 3:5-7 </a:t>
            </a:r>
            <a:r>
              <a:rPr lang="en-US" sz="4200" dirty="0">
                <a:solidFill>
                  <a:prstClr val="white"/>
                </a:solidFill>
                <a:sym typeface="Wingdings" pitchFamily="2" charset="2"/>
              </a:rPr>
              <a:t>– washing, regeneration, renewing. </a:t>
            </a:r>
          </a:p>
          <a:p>
            <a:pPr lvl="0">
              <a:buFont typeface="Arial Unicode MS" panose="020B0604020202020204" pitchFamily="34" charset="-128"/>
              <a:buChar char="❊"/>
            </a:pPr>
            <a:r>
              <a:rPr lang="en-US" sz="4200" i="1" dirty="0">
                <a:solidFill>
                  <a:prstClr val="white"/>
                </a:solidFill>
                <a:sym typeface="Wingdings" pitchFamily="2" charset="2"/>
              </a:rPr>
              <a:t>Hebrews 9:13-14; 10:22 </a:t>
            </a:r>
            <a:r>
              <a:rPr lang="en-US" sz="4200" dirty="0">
                <a:solidFill>
                  <a:prstClr val="white"/>
                </a:solidFill>
                <a:sym typeface="Wingdings" pitchFamily="2" charset="2"/>
              </a:rPr>
              <a:t>– washed, clean conscience. </a:t>
            </a:r>
          </a:p>
          <a:p>
            <a:pPr lvl="0">
              <a:buFont typeface="Arial Unicode MS" panose="020B0604020202020204" pitchFamily="34" charset="-128"/>
              <a:buChar char="❊"/>
            </a:pPr>
            <a:r>
              <a:rPr lang="en-US" sz="4200" i="1" dirty="0">
                <a:solidFill>
                  <a:prstClr val="white"/>
                </a:solidFill>
                <a:sym typeface="Wingdings" pitchFamily="2" charset="2"/>
              </a:rPr>
              <a:t>1 Peter 3:21 </a:t>
            </a:r>
            <a:r>
              <a:rPr lang="en-US" sz="4200" dirty="0">
                <a:solidFill>
                  <a:prstClr val="white"/>
                </a:solidFill>
                <a:sym typeface="Wingdings" pitchFamily="2" charset="2"/>
              </a:rPr>
              <a:t>– baptism saves.</a:t>
            </a:r>
          </a:p>
          <a:p>
            <a:pPr marL="0" lvl="0" indent="0" algn="ctr">
              <a:buNone/>
            </a:pPr>
            <a:r>
              <a:rPr lang="en-US" sz="4200" i="1" dirty="0">
                <a:solidFill>
                  <a:prstClr val="white"/>
                </a:solidFill>
                <a:sym typeface="Wingdings" pitchFamily="2" charset="2"/>
              </a:rPr>
              <a:t>Galatians 3:26-29 </a:t>
            </a:r>
          </a:p>
        </p:txBody>
      </p:sp>
    </p:spTree>
    <p:extLst>
      <p:ext uri="{BB962C8B-B14F-4D97-AF65-F5344CB8AC3E}">
        <p14:creationId xmlns:p14="http://schemas.microsoft.com/office/powerpoint/2010/main" val="336921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DE2DC-488B-8A4F-81C3-97DADB860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7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Galatians 3:26-29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605ACB-183C-F64B-8FDC-CE57201223BD}"/>
              </a:ext>
            </a:extLst>
          </p:cNvPr>
          <p:cNvSpPr txBox="1"/>
          <p:nvPr/>
        </p:nvSpPr>
        <p:spPr>
          <a:xfrm>
            <a:off x="137922" y="2234242"/>
            <a:ext cx="4121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You ARE a son of God through faith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702A4E3-1A63-C645-9E80-B96EFEA63A23}"/>
              </a:ext>
            </a:extLst>
          </p:cNvPr>
          <p:cNvSpPr/>
          <p:nvPr/>
        </p:nvSpPr>
        <p:spPr>
          <a:xfrm>
            <a:off x="4975684" y="2300018"/>
            <a:ext cx="2240631" cy="1191885"/>
          </a:xfrm>
          <a:prstGeom prst="rightArrow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BECAUSE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63F94-9C40-154C-A0B3-4C947D74E3A7}"/>
              </a:ext>
            </a:extLst>
          </p:cNvPr>
          <p:cNvSpPr txBox="1"/>
          <p:nvPr/>
        </p:nvSpPr>
        <p:spPr>
          <a:xfrm>
            <a:off x="7638757" y="2236818"/>
            <a:ext cx="4415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You WERE baptized into Christ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991E0B5A-B24A-6A4A-88E7-F8339F966F67}"/>
              </a:ext>
            </a:extLst>
          </p:cNvPr>
          <p:cNvSpPr/>
          <p:nvPr/>
        </p:nvSpPr>
        <p:spPr>
          <a:xfrm>
            <a:off x="3021508" y="4286532"/>
            <a:ext cx="2240631" cy="1191885"/>
          </a:xfrm>
          <a:prstGeom prst="rightArrow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BEF7B-90B6-184E-BF0D-CBDCE0548E5C}"/>
              </a:ext>
            </a:extLst>
          </p:cNvPr>
          <p:cNvSpPr txBox="1"/>
          <p:nvPr/>
        </p:nvSpPr>
        <p:spPr>
          <a:xfrm>
            <a:off x="5656179" y="4286532"/>
            <a:ext cx="4415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You HAVE put on Christ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BD164C-7911-BA4E-B723-296E13CEE51C}"/>
              </a:ext>
            </a:extLst>
          </p:cNvPr>
          <p:cNvSpPr txBox="1"/>
          <p:nvPr/>
        </p:nvSpPr>
        <p:spPr>
          <a:xfrm>
            <a:off x="4585683" y="1194818"/>
            <a:ext cx="3020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</a:rPr>
              <a:t>IF this is true:</a:t>
            </a:r>
          </a:p>
        </p:txBody>
      </p:sp>
    </p:spTree>
    <p:extLst>
      <p:ext uri="{BB962C8B-B14F-4D97-AF65-F5344CB8AC3E}">
        <p14:creationId xmlns:p14="http://schemas.microsoft.com/office/powerpoint/2010/main" val="422656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DE2DC-488B-8A4F-81C3-97DADB860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7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Galatians 3:26-29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605ACB-183C-F64B-8FDC-CE57201223BD}"/>
              </a:ext>
            </a:extLst>
          </p:cNvPr>
          <p:cNvSpPr txBox="1"/>
          <p:nvPr/>
        </p:nvSpPr>
        <p:spPr>
          <a:xfrm>
            <a:off x="137922" y="2234242"/>
            <a:ext cx="41218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You ARE </a:t>
            </a:r>
            <a:r>
              <a:rPr lang="en-US" sz="4000" dirty="0">
                <a:solidFill>
                  <a:srgbClr val="FF0000"/>
                </a:solidFill>
              </a:rPr>
              <a:t>NOT</a:t>
            </a:r>
            <a:r>
              <a:rPr lang="en-US" sz="4000" dirty="0">
                <a:solidFill>
                  <a:schemeClr val="bg1"/>
                </a:solidFill>
              </a:rPr>
              <a:t> a son of God through faith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702A4E3-1A63-C645-9E80-B96EFEA63A23}"/>
              </a:ext>
            </a:extLst>
          </p:cNvPr>
          <p:cNvSpPr/>
          <p:nvPr/>
        </p:nvSpPr>
        <p:spPr>
          <a:xfrm>
            <a:off x="4975684" y="2300018"/>
            <a:ext cx="2240631" cy="1191885"/>
          </a:xfrm>
          <a:prstGeom prst="rightArrow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BECAUSE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63F94-9C40-154C-A0B3-4C947D74E3A7}"/>
              </a:ext>
            </a:extLst>
          </p:cNvPr>
          <p:cNvSpPr txBox="1"/>
          <p:nvPr/>
        </p:nvSpPr>
        <p:spPr>
          <a:xfrm>
            <a:off x="7638757" y="2236818"/>
            <a:ext cx="4415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You WERE </a:t>
            </a:r>
            <a:r>
              <a:rPr lang="en-US" sz="4000" dirty="0">
                <a:solidFill>
                  <a:srgbClr val="FF0000"/>
                </a:solidFill>
              </a:rPr>
              <a:t>NOT</a:t>
            </a:r>
            <a:r>
              <a:rPr lang="en-US" sz="4000" dirty="0">
                <a:solidFill>
                  <a:schemeClr val="bg1"/>
                </a:solidFill>
              </a:rPr>
              <a:t> baptized into Christ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991E0B5A-B24A-6A4A-88E7-F8339F966F67}"/>
              </a:ext>
            </a:extLst>
          </p:cNvPr>
          <p:cNvSpPr/>
          <p:nvPr/>
        </p:nvSpPr>
        <p:spPr>
          <a:xfrm>
            <a:off x="3021508" y="4286532"/>
            <a:ext cx="2240631" cy="1191885"/>
          </a:xfrm>
          <a:prstGeom prst="rightArrow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BEF7B-90B6-184E-BF0D-CBDCE0548E5C}"/>
              </a:ext>
            </a:extLst>
          </p:cNvPr>
          <p:cNvSpPr txBox="1"/>
          <p:nvPr/>
        </p:nvSpPr>
        <p:spPr>
          <a:xfrm>
            <a:off x="5656179" y="4286532"/>
            <a:ext cx="4415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You HAVE </a:t>
            </a:r>
            <a:r>
              <a:rPr lang="en-US" sz="4000" dirty="0">
                <a:solidFill>
                  <a:srgbClr val="FF0000"/>
                </a:solidFill>
              </a:rPr>
              <a:t>NOT</a:t>
            </a:r>
            <a:r>
              <a:rPr lang="en-US" sz="4000" dirty="0">
                <a:solidFill>
                  <a:schemeClr val="bg1"/>
                </a:solidFill>
              </a:rPr>
              <a:t> put on Christ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BD164C-7911-BA4E-B723-296E13CEE51C}"/>
              </a:ext>
            </a:extLst>
          </p:cNvPr>
          <p:cNvSpPr txBox="1"/>
          <p:nvPr/>
        </p:nvSpPr>
        <p:spPr>
          <a:xfrm>
            <a:off x="4185997" y="1151446"/>
            <a:ext cx="3820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</a:rPr>
              <a:t>THEN this is true:</a:t>
            </a:r>
          </a:p>
        </p:txBody>
      </p:sp>
    </p:spTree>
    <p:extLst>
      <p:ext uri="{BB962C8B-B14F-4D97-AF65-F5344CB8AC3E}">
        <p14:creationId xmlns:p14="http://schemas.microsoft.com/office/powerpoint/2010/main" val="103150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DE07F-7B9E-48D3-9BEB-554625D79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Euphorigenic" panose="02000400000000000000" pitchFamily="2" charset="0"/>
              </a:rPr>
              <a:t>Who is the believer of John 3:16?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C644-B726-4D32-BC44-F80996066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31" y="1815114"/>
            <a:ext cx="11824138" cy="4816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The One not Condemned</a:t>
            </a:r>
          </a:p>
          <a:p>
            <a:pPr>
              <a:buFont typeface="Arial Unicode MS" panose="020B0604020202020204" pitchFamily="34" charset="-128"/>
              <a:buChar char="❊"/>
            </a:pPr>
            <a:r>
              <a:rPr lang="en-US" sz="3600" i="1" dirty="0">
                <a:solidFill>
                  <a:schemeClr val="bg1"/>
                </a:solidFill>
              </a:rPr>
              <a:t>John 3:17-21 </a:t>
            </a:r>
            <a:r>
              <a:rPr lang="en-US" sz="3600" dirty="0">
                <a:solidFill>
                  <a:schemeClr val="bg1"/>
                </a:solidFill>
              </a:rPr>
              <a:t>– did not come to condemn, but condemnation occurs.</a:t>
            </a:r>
          </a:p>
          <a:p>
            <a:pPr lvl="1">
              <a:buFont typeface="Arial Unicode MS" panose="020B0604020202020204" pitchFamily="34" charset="-128"/>
              <a:buChar char="❊"/>
            </a:pPr>
            <a:r>
              <a:rPr lang="en-US" sz="3600" i="1" dirty="0">
                <a:solidFill>
                  <a:schemeClr val="bg1"/>
                </a:solidFill>
              </a:rPr>
              <a:t>John 12:44-50 </a:t>
            </a:r>
            <a:r>
              <a:rPr lang="en-US" sz="3600" dirty="0">
                <a:solidFill>
                  <a:schemeClr val="bg1"/>
                </a:solidFill>
              </a:rPr>
              <a:t>– coming to the light, submitting to the word, everlasting life. (not condemned)</a:t>
            </a:r>
          </a:p>
        </p:txBody>
      </p:sp>
    </p:spTree>
    <p:extLst>
      <p:ext uri="{BB962C8B-B14F-4D97-AF65-F5344CB8AC3E}">
        <p14:creationId xmlns:p14="http://schemas.microsoft.com/office/powerpoint/2010/main" val="14429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06DD4-0EEF-4011-AF02-8B7601351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843" y="2585399"/>
            <a:ext cx="11010314" cy="2387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8000" b="1" dirty="0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80000"/>
                    </a:prstClr>
                  </a:outerShdw>
                </a:effectLst>
                <a:latin typeface="Euphorigenic" panose="02000400000000000000" pitchFamily="2" charset="0"/>
              </a:rPr>
              <a:t>Who is the believer of John 3:16?</a:t>
            </a:r>
          </a:p>
        </p:txBody>
      </p:sp>
    </p:spTree>
    <p:extLst>
      <p:ext uri="{BB962C8B-B14F-4D97-AF65-F5344CB8AC3E}">
        <p14:creationId xmlns:p14="http://schemas.microsoft.com/office/powerpoint/2010/main" val="5017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326</Words>
  <Application>Microsoft Macintosh PowerPoint</Application>
  <PresentationFormat>Widescreen</PresentationFormat>
  <Paragraphs>48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 Light</vt:lpstr>
      <vt:lpstr>Euphorigenic</vt:lpstr>
      <vt:lpstr>Calibri</vt:lpstr>
      <vt:lpstr>Arial</vt:lpstr>
      <vt:lpstr>Wingdings</vt:lpstr>
      <vt:lpstr>Arial Unicode MS</vt:lpstr>
      <vt:lpstr>Office Theme</vt:lpstr>
      <vt:lpstr>PowerPoint Presentation</vt:lpstr>
      <vt:lpstr>Who is the believer of John 3:16?</vt:lpstr>
      <vt:lpstr>Salvation by Faith</vt:lpstr>
      <vt:lpstr>Salvation by Faith</vt:lpstr>
      <vt:lpstr>Who is the believer of John 3:16?</vt:lpstr>
      <vt:lpstr>Galatians 3:26-29</vt:lpstr>
      <vt:lpstr>Galatians 3:26-29</vt:lpstr>
      <vt:lpstr>Who is the believer of John 3:16?</vt:lpstr>
      <vt:lpstr>Who is the believer of John 3:16?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is the believer of John 3:16?</dc:title>
  <dc:creator>Stan Cox</dc:creator>
  <cp:lastModifiedBy>Jeremiah Cox</cp:lastModifiedBy>
  <cp:revision>15</cp:revision>
  <dcterms:created xsi:type="dcterms:W3CDTF">2018-11-06T19:46:39Z</dcterms:created>
  <dcterms:modified xsi:type="dcterms:W3CDTF">2018-11-11T13:39:00Z</dcterms:modified>
</cp:coreProperties>
</file>