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56BA-8D46-2D4B-BF68-4C9464D4F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78472-F382-C34F-AC9A-589CA511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DF8A7-5A11-AE4C-B041-A4F90F5D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7DEB5-09C1-0D47-9E52-41DB4184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29215-57CE-9643-89CF-63955174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1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3F53-B23A-824F-B75C-37F96A94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8A375-CA22-9441-BF88-612EA5B3E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9B449-9AF8-3346-B075-8A5877D9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3BC1C-4550-904C-8C44-C2A3A779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FFABC-A840-1641-8BFC-FF46236A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9414FC-F8F4-CA4B-AB75-6C835C858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31D80-1E24-5147-AFA3-EEF455E53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10E5F-F4FA-1C4C-B419-AFA0A208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EE87B-A726-6A4A-ADA8-D6E303C6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B3F26-E42A-2743-9CC2-A3D85867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9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CF64-FDF6-A741-9B65-4B58EDA0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F33C2-24CC-EF42-A4B8-4E828FF50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5F3BA-D1F4-7949-900D-47C245F6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63339-0C0B-8B48-AEEF-737F4272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C72E5-F872-ED40-919A-E2A9057E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3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32D0-7B35-6641-9ADB-BA61DDFA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384F8-7504-A645-A8A9-D6E086273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55BBD-89DB-1648-8695-A1726AEB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2873D-E97B-3343-B5BE-EC52B6A8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4EA14-EA93-0D4E-B71B-FB12E9F3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5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2CE4-95B5-5243-834E-BFAF5992E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17C5A-8450-E74A-83DD-2C3F4CE09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AF634-9E1D-5D47-A782-1B22BC010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A7656-1FA3-EB41-9670-2C063035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C066E-7828-B048-A0F3-66416EED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5164A-903A-044A-9154-D66DA3A7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1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7A39A-3E59-EB4E-9D18-11998C24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79D9B-B03F-3C43-8987-15F916D05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ACE01-36FF-B74C-BF5A-8C47BB8D7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682CA-CC46-A248-973F-87F5B87BF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AAD7D-D90A-7549-83A1-942599067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4A7DE3-A801-C645-BDE7-DFA1388F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AA8A-E2D6-A940-AA2C-D3FFECC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B67670-7228-7741-AD85-9609C5AE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8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CDF8-CB9C-D240-980F-8EF3F394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2C3BC-A67D-4247-9DF0-D67AB42C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DED3E-EE61-9B47-A58B-B5B16AA9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F44E8-DC56-C343-89AE-09278C60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4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D522F-3AB3-6F4D-982A-3C6B8C4F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D0E5A-6090-4845-A159-4C0E5E4B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C383-4921-A945-8893-1A8E544D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51C4-2638-B54A-8DCE-A4CBF203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BDE7-0EFA-2E4C-A1CF-D16E884DB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D56B8-A13A-AC41-B981-47A5264DF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53E4A-F4A9-224E-BDC9-1B555914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D2B09-A618-8249-AE01-B2E0C1C5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BAC59-F8E9-2047-A34F-9DDB855A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B050-2CAF-7643-BDAB-D653F0D2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302D1-A1A8-F148-A946-E8B980F9E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8263D-BFDB-DE4C-948C-92138CDFA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772DB-4C56-AE40-87C5-125EC838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C4C5D-3686-6E49-A3C8-75B5DD19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72726-1D97-EC4D-A43E-E8611F67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9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03B3F-7A68-7D43-B93F-46BAA4B8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BD4B-7985-424B-9349-BF8E7A7AB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9B019-CF88-A644-AFDD-104EF1EC9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9597C-98BB-A34A-ACC4-DFA746FB7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D810D-5BAA-AF4A-8683-166F78DB0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92734-D1CA-E14F-81FA-C51D42ED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6A5B-1B76-9145-80A8-F9974398C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0CE52-2FB0-5849-9390-D56E51AC75E7}"/>
              </a:ext>
            </a:extLst>
          </p:cNvPr>
          <p:cNvSpPr txBox="1"/>
          <p:nvPr/>
        </p:nvSpPr>
        <p:spPr>
          <a:xfrm>
            <a:off x="12693316" y="27071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7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1F59-C853-E54A-A693-BB77F214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God’s Word Hidden in 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7686-955A-2748-8D3C-7BD681A9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86" y="1608083"/>
            <a:ext cx="11280228" cy="4884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Displayed in the Life of Jesus </a:t>
            </a:r>
            <a:r>
              <a:rPr lang="en-US" sz="3200" b="1" i="1" dirty="0">
                <a:solidFill>
                  <a:schemeClr val="bg1"/>
                </a:solidFill>
              </a:rPr>
              <a:t>(Matthew 4:1-11)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(vv. 1-4) – cf. Deuteronomy 8:1-5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(vv. 5-7) – cf. Deuteronomy 6:16-19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(vv. 8-10) – cf. Deuteronomy 6:10-15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(v. 11) – cf. James 4:7-8a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Displayed in Our Own Lives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False doctrine? – </a:t>
            </a:r>
            <a:r>
              <a:rPr lang="en-US" sz="3200" i="1" dirty="0">
                <a:solidFill>
                  <a:schemeClr val="bg1"/>
                </a:solidFill>
              </a:rPr>
              <a:t>1 John 4:1-3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Forsaking the Assembly? – </a:t>
            </a:r>
            <a:r>
              <a:rPr lang="en-US" sz="3200" i="1" dirty="0">
                <a:solidFill>
                  <a:schemeClr val="bg1"/>
                </a:solidFill>
              </a:rPr>
              <a:t>Hebrews 10:24-25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Immorality? – </a:t>
            </a:r>
            <a:r>
              <a:rPr lang="en-US" sz="3200" i="1" dirty="0">
                <a:solidFill>
                  <a:schemeClr val="bg1"/>
                </a:solidFill>
              </a:rPr>
              <a:t>1 Corinthians 6:18-20</a:t>
            </a:r>
          </a:p>
        </p:txBody>
      </p:sp>
    </p:spTree>
    <p:extLst>
      <p:ext uri="{BB962C8B-B14F-4D97-AF65-F5344CB8AC3E}">
        <p14:creationId xmlns:p14="http://schemas.microsoft.com/office/powerpoint/2010/main" val="26993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177D-83B8-954B-A35E-0E60002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4723"/>
            <a:ext cx="9144000" cy="2387600"/>
          </a:xfrm>
        </p:spPr>
        <p:txBody>
          <a:bodyPr>
            <a:prstTxWarp prst="textInflat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EFE7B7">
                      <a:alpha val="41000"/>
                    </a:srgbClr>
                  </a:glow>
                </a:effectLst>
                <a:latin typeface="Lucida Calligraphy" panose="03010101010101010101" pitchFamily="66" charset="77"/>
              </a:rPr>
              <a:t>God’s Word Hidden in the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6D5C6-1589-4247-A294-54A5F155C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4398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Psalm 119:11</a:t>
            </a:r>
          </a:p>
        </p:txBody>
      </p:sp>
    </p:spTree>
    <p:extLst>
      <p:ext uri="{BB962C8B-B14F-4D97-AF65-F5344CB8AC3E}">
        <p14:creationId xmlns:p14="http://schemas.microsoft.com/office/powerpoint/2010/main" val="4467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177D-83B8-954B-A35E-0E60002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4723"/>
            <a:ext cx="9144000" cy="2387600"/>
          </a:xfrm>
        </p:spPr>
        <p:txBody>
          <a:bodyPr>
            <a:prstTxWarp prst="textInflat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EFE7B7">
                      <a:alpha val="41000"/>
                    </a:srgbClr>
                  </a:glow>
                </a:effectLst>
                <a:latin typeface="Lucida Calligraphy" panose="03010101010101010101" pitchFamily="66" charset="77"/>
              </a:rPr>
              <a:t>God’s Word Hidden in the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6D5C6-1589-4247-A294-54A5F155C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4398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Psalm 119:11</a:t>
            </a:r>
          </a:p>
        </p:txBody>
      </p:sp>
    </p:spTree>
    <p:extLst>
      <p:ext uri="{BB962C8B-B14F-4D97-AF65-F5344CB8AC3E}">
        <p14:creationId xmlns:p14="http://schemas.microsoft.com/office/powerpoint/2010/main" val="8412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1F59-C853-E54A-A693-BB77F214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Our Relationship with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7686-955A-2748-8D3C-7BD681A9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86" y="1608083"/>
            <a:ext cx="11280228" cy="488479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Psalm 119:9-16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A Desire for Holiness </a:t>
            </a:r>
            <a:r>
              <a:rPr lang="en-US" sz="3200" b="1" i="1" dirty="0">
                <a:solidFill>
                  <a:schemeClr val="bg1"/>
                </a:solidFill>
              </a:rPr>
              <a:t>(v. 9a)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When we value the world – </a:t>
            </a:r>
            <a:r>
              <a:rPr lang="en-US" sz="3200" i="1" dirty="0">
                <a:solidFill>
                  <a:schemeClr val="bg1"/>
                </a:solidFill>
              </a:rPr>
              <a:t>James 4:4; 1 John 2:15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Desire purity – </a:t>
            </a:r>
            <a:r>
              <a:rPr lang="en-US" sz="3200" i="1" dirty="0">
                <a:solidFill>
                  <a:schemeClr val="bg1"/>
                </a:solidFill>
              </a:rPr>
              <a:t>Matthew 5:8; 1 John 3:1-3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Put away sin – </a:t>
            </a:r>
            <a:r>
              <a:rPr lang="en-US" sz="3200" i="1" dirty="0">
                <a:solidFill>
                  <a:schemeClr val="bg1"/>
                </a:solidFill>
              </a:rPr>
              <a:t>James 1:21</a:t>
            </a:r>
          </a:p>
        </p:txBody>
      </p:sp>
    </p:spTree>
    <p:extLst>
      <p:ext uri="{BB962C8B-B14F-4D97-AF65-F5344CB8AC3E}">
        <p14:creationId xmlns:p14="http://schemas.microsoft.com/office/powerpoint/2010/main" val="24640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1F59-C853-E54A-A693-BB77F214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Our Relationship with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7686-955A-2748-8D3C-7BD681A9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86" y="1608083"/>
            <a:ext cx="11280228" cy="488479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Psalm 119:9-16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Desire for Holiness </a:t>
            </a:r>
            <a:r>
              <a:rPr lang="en-US" sz="3200" b="1" i="1" dirty="0">
                <a:solidFill>
                  <a:srgbClr val="FFC000"/>
                </a:solidFill>
              </a:rPr>
              <a:t>(v. 9a)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An Understanding that God’s Word is the Only Way </a:t>
            </a:r>
            <a:r>
              <a:rPr lang="en-US" sz="3200" b="1" i="1" dirty="0">
                <a:solidFill>
                  <a:schemeClr val="bg1"/>
                </a:solidFill>
              </a:rPr>
              <a:t>(v. 9b)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It thoroughly equips us – </a:t>
            </a:r>
            <a:r>
              <a:rPr lang="en-US" sz="3200" i="1" dirty="0">
                <a:solidFill>
                  <a:schemeClr val="bg1"/>
                </a:solidFill>
              </a:rPr>
              <a:t>2 Timothy 3:16-17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Spiritual substance is with God’s word – </a:t>
            </a:r>
            <a:r>
              <a:rPr lang="en-US" sz="3200" i="1" dirty="0">
                <a:solidFill>
                  <a:schemeClr val="bg1"/>
                </a:solidFill>
              </a:rPr>
              <a:t>Colossians 2:1-10</a:t>
            </a:r>
          </a:p>
        </p:txBody>
      </p:sp>
    </p:spTree>
    <p:extLst>
      <p:ext uri="{BB962C8B-B14F-4D97-AF65-F5344CB8AC3E}">
        <p14:creationId xmlns:p14="http://schemas.microsoft.com/office/powerpoint/2010/main" val="41530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1F59-C853-E54A-A693-BB77F214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Our Relationship with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7686-955A-2748-8D3C-7BD681A9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86" y="1608083"/>
            <a:ext cx="11280228" cy="488479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Psalm 119:9-16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Desire for Holiness </a:t>
            </a:r>
            <a:r>
              <a:rPr lang="en-US" sz="3200" b="1" i="1" dirty="0">
                <a:solidFill>
                  <a:srgbClr val="FFC000"/>
                </a:solidFill>
              </a:rPr>
              <a:t>(v. 9a)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An Understanding that God’s Word is the Only Way </a:t>
            </a:r>
            <a:r>
              <a:rPr lang="en-US" sz="3200" b="1" i="1" dirty="0">
                <a:solidFill>
                  <a:srgbClr val="FFC000"/>
                </a:solidFill>
              </a:rPr>
              <a:t>(v. 9b)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A Diligence in Seeking </a:t>
            </a:r>
            <a:r>
              <a:rPr lang="en-US" sz="3200" b="1" i="1" dirty="0">
                <a:solidFill>
                  <a:schemeClr val="bg1"/>
                </a:solidFill>
              </a:rPr>
              <a:t>(v. 10)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We MUST seek – </a:t>
            </a:r>
            <a:r>
              <a:rPr lang="en-US" sz="3200" i="1" dirty="0">
                <a:solidFill>
                  <a:schemeClr val="bg1"/>
                </a:solidFill>
              </a:rPr>
              <a:t>Matthew 7:7-8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Diligence in study – </a:t>
            </a:r>
            <a:r>
              <a:rPr lang="en-US" sz="3200" i="1" dirty="0">
                <a:solidFill>
                  <a:schemeClr val="bg1"/>
                </a:solidFill>
              </a:rPr>
              <a:t>2 Timothy 2:15</a:t>
            </a:r>
          </a:p>
        </p:txBody>
      </p:sp>
    </p:spTree>
    <p:extLst>
      <p:ext uri="{BB962C8B-B14F-4D97-AF65-F5344CB8AC3E}">
        <p14:creationId xmlns:p14="http://schemas.microsoft.com/office/powerpoint/2010/main" val="399403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1F59-C853-E54A-A693-BB77F214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Our Relationship with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7686-955A-2748-8D3C-7BD681A9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86" y="1608083"/>
            <a:ext cx="11280228" cy="488479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Psalm 119:9-16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Desire for Holiness </a:t>
            </a:r>
            <a:r>
              <a:rPr lang="en-US" sz="3200" b="1" i="1" dirty="0">
                <a:solidFill>
                  <a:srgbClr val="FFC000"/>
                </a:solidFill>
              </a:rPr>
              <a:t>(v. 9a)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An Understanding that God’s Word is the Only Way </a:t>
            </a:r>
            <a:r>
              <a:rPr lang="en-US" sz="3200" b="1" i="1" dirty="0">
                <a:solidFill>
                  <a:srgbClr val="FFC000"/>
                </a:solidFill>
              </a:rPr>
              <a:t>(v. 9b)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Diligence in Seeking </a:t>
            </a:r>
            <a:r>
              <a:rPr lang="en-US" sz="3200" b="1" i="1" dirty="0">
                <a:solidFill>
                  <a:srgbClr val="FFC000"/>
                </a:solidFill>
              </a:rPr>
              <a:t>(v. 10)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A Treasuring of God’s Word </a:t>
            </a:r>
            <a:r>
              <a:rPr lang="en-US" sz="3200" b="1" i="1" dirty="0">
                <a:solidFill>
                  <a:schemeClr val="bg1"/>
                </a:solidFill>
              </a:rPr>
              <a:t>(vv. 11a, 12, 14, 16a)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God’s word gives life – </a:t>
            </a:r>
            <a:r>
              <a:rPr lang="en-US" sz="3200" i="1" dirty="0">
                <a:solidFill>
                  <a:schemeClr val="bg1"/>
                </a:solidFill>
              </a:rPr>
              <a:t>John 6:63, 68; 12:50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Treasure it, and protect it – </a:t>
            </a:r>
            <a:r>
              <a:rPr lang="en-US" sz="3200" i="1" dirty="0">
                <a:solidFill>
                  <a:schemeClr val="bg1"/>
                </a:solidFill>
              </a:rPr>
              <a:t>Matthew 13:44-46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Our estimation of God’s word? – </a:t>
            </a:r>
            <a:r>
              <a:rPr lang="en-US" sz="3200" i="1" dirty="0">
                <a:solidFill>
                  <a:schemeClr val="bg1"/>
                </a:solidFill>
              </a:rPr>
              <a:t>Psalm 19:7-11</a:t>
            </a:r>
          </a:p>
        </p:txBody>
      </p:sp>
    </p:spTree>
    <p:extLst>
      <p:ext uri="{BB962C8B-B14F-4D97-AF65-F5344CB8AC3E}">
        <p14:creationId xmlns:p14="http://schemas.microsoft.com/office/powerpoint/2010/main" val="11974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1F59-C853-E54A-A693-BB77F214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Our Relationship with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7686-955A-2748-8D3C-7BD681A9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86" y="1608083"/>
            <a:ext cx="11280228" cy="488479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Psalm 119:9-16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Desire for Holiness </a:t>
            </a:r>
            <a:r>
              <a:rPr lang="en-US" sz="3200" b="1" i="1" dirty="0">
                <a:solidFill>
                  <a:srgbClr val="FFC000"/>
                </a:solidFill>
              </a:rPr>
              <a:t>(v. 9a)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An Understanding that God’s Word is the Only Way </a:t>
            </a:r>
            <a:r>
              <a:rPr lang="en-US" sz="3200" b="1" i="1" dirty="0">
                <a:solidFill>
                  <a:srgbClr val="FFC000"/>
                </a:solidFill>
              </a:rPr>
              <a:t>(v. 9b)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Diligence in Seeking </a:t>
            </a:r>
            <a:r>
              <a:rPr lang="en-US" sz="3200" b="1" i="1" dirty="0">
                <a:solidFill>
                  <a:srgbClr val="FFC000"/>
                </a:solidFill>
              </a:rPr>
              <a:t>(v. 10)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Treasuring of God’s Word </a:t>
            </a:r>
            <a:r>
              <a:rPr lang="en-US" sz="3200" b="1" i="1" dirty="0">
                <a:solidFill>
                  <a:srgbClr val="FFC000"/>
                </a:solidFill>
              </a:rPr>
              <a:t>(vv. 11a, 12, 14, 16a)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A Hatred of Sin </a:t>
            </a:r>
            <a:r>
              <a:rPr lang="en-US" sz="3200" b="1" i="1" dirty="0">
                <a:solidFill>
                  <a:schemeClr val="bg1"/>
                </a:solidFill>
              </a:rPr>
              <a:t>(v. 11b)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Hate and abhor evil – </a:t>
            </a:r>
            <a:r>
              <a:rPr lang="en-US" sz="3200" i="1" dirty="0">
                <a:solidFill>
                  <a:schemeClr val="bg1"/>
                </a:solidFill>
              </a:rPr>
              <a:t>Proverbs 8:13; Psalm 97:10a;            Romans 12:9; Psalm 119:104</a:t>
            </a:r>
          </a:p>
        </p:txBody>
      </p:sp>
    </p:spTree>
    <p:extLst>
      <p:ext uri="{BB962C8B-B14F-4D97-AF65-F5344CB8AC3E}">
        <p14:creationId xmlns:p14="http://schemas.microsoft.com/office/powerpoint/2010/main" val="238882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1F59-C853-E54A-A693-BB77F214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Our Relationship with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7686-955A-2748-8D3C-7BD681A9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86" y="1608083"/>
            <a:ext cx="11280228" cy="48847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Psalm 119:9-16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Desire for Holiness </a:t>
            </a:r>
            <a:r>
              <a:rPr lang="en-US" sz="3200" b="1" i="1" dirty="0">
                <a:solidFill>
                  <a:srgbClr val="FFC000"/>
                </a:solidFill>
              </a:rPr>
              <a:t>(v. 9a)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An Understanding that God’s Word is the Only Way </a:t>
            </a:r>
            <a:r>
              <a:rPr lang="en-US" sz="3200" b="1" i="1" dirty="0">
                <a:solidFill>
                  <a:srgbClr val="FFC000"/>
                </a:solidFill>
              </a:rPr>
              <a:t>(v. 9b)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Diligence in Seeking </a:t>
            </a:r>
            <a:r>
              <a:rPr lang="en-US" sz="3200" b="1" i="1" dirty="0">
                <a:solidFill>
                  <a:srgbClr val="FFC000"/>
                </a:solidFill>
              </a:rPr>
              <a:t>(v. 10)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Treasuring of God’s Word </a:t>
            </a:r>
            <a:r>
              <a:rPr lang="en-US" sz="3200" b="1" i="1" dirty="0">
                <a:solidFill>
                  <a:srgbClr val="FFC000"/>
                </a:solidFill>
              </a:rPr>
              <a:t>(vv. 11a, 12, 14, 16a)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Hatred of Sin </a:t>
            </a:r>
            <a:r>
              <a:rPr lang="en-US" sz="3200" b="1" i="1" dirty="0">
                <a:solidFill>
                  <a:srgbClr val="FFC000"/>
                </a:solidFill>
              </a:rPr>
              <a:t>(v. 11b)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A Dwelling on God’s Word </a:t>
            </a:r>
            <a:r>
              <a:rPr lang="en-US" sz="3200" b="1" i="1" dirty="0">
                <a:solidFill>
                  <a:schemeClr val="bg1"/>
                </a:solidFill>
              </a:rPr>
              <a:t>(vv. 13, 15)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Walk in the Spirit – </a:t>
            </a:r>
            <a:r>
              <a:rPr lang="en-US" sz="3200" i="1" dirty="0">
                <a:solidFill>
                  <a:schemeClr val="bg1"/>
                </a:solidFill>
              </a:rPr>
              <a:t>Galatians 5:25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Meditate and do – </a:t>
            </a:r>
            <a:r>
              <a:rPr lang="en-US" sz="3200" i="1" dirty="0">
                <a:solidFill>
                  <a:schemeClr val="bg1"/>
                </a:solidFill>
              </a:rPr>
              <a:t>Joshua 1:8</a:t>
            </a:r>
          </a:p>
        </p:txBody>
      </p:sp>
    </p:spTree>
    <p:extLst>
      <p:ext uri="{BB962C8B-B14F-4D97-AF65-F5344CB8AC3E}">
        <p14:creationId xmlns:p14="http://schemas.microsoft.com/office/powerpoint/2010/main" val="982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1F59-C853-E54A-A693-BB77F214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Our Relationship with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7686-955A-2748-8D3C-7BD681A9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86" y="1608083"/>
            <a:ext cx="11280228" cy="48847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Psalm 119:9-16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Desire for Holiness </a:t>
            </a:r>
            <a:r>
              <a:rPr lang="en-US" sz="3200" b="1" i="1" dirty="0">
                <a:solidFill>
                  <a:srgbClr val="FFC000"/>
                </a:solidFill>
              </a:rPr>
              <a:t>(v. 9a)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An Understanding that God’s Word is the Only Way </a:t>
            </a:r>
            <a:r>
              <a:rPr lang="en-US" sz="3200" b="1" i="1" dirty="0">
                <a:solidFill>
                  <a:srgbClr val="FFC000"/>
                </a:solidFill>
              </a:rPr>
              <a:t>(v. 9b)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Diligence in Seeking </a:t>
            </a:r>
            <a:r>
              <a:rPr lang="en-US" sz="3200" b="1" i="1" dirty="0">
                <a:solidFill>
                  <a:srgbClr val="FFC000"/>
                </a:solidFill>
              </a:rPr>
              <a:t>(v. 10)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Treasuring of God’s Word </a:t>
            </a:r>
            <a:r>
              <a:rPr lang="en-US" sz="3200" b="1" i="1" dirty="0">
                <a:solidFill>
                  <a:srgbClr val="FFC000"/>
                </a:solidFill>
              </a:rPr>
              <a:t>(vv. 11a, 12, 14, 16a)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Hatred of Sin </a:t>
            </a:r>
            <a:r>
              <a:rPr lang="en-US" sz="3200" b="1" i="1" dirty="0">
                <a:solidFill>
                  <a:srgbClr val="FFC000"/>
                </a:solidFill>
              </a:rPr>
              <a:t>(v. 11b)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A Dwelling on God’s Word </a:t>
            </a:r>
            <a:r>
              <a:rPr lang="en-US" sz="3200" b="1" i="1" dirty="0">
                <a:solidFill>
                  <a:srgbClr val="FFC000"/>
                </a:solidFill>
              </a:rPr>
              <a:t>(vv. 13, 15)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A Constant Remembrance of God’s Word </a:t>
            </a:r>
            <a:r>
              <a:rPr lang="en-US" sz="3200" b="1" i="1" dirty="0">
                <a:solidFill>
                  <a:schemeClr val="bg1"/>
                </a:solidFill>
              </a:rPr>
              <a:t>(v. 16b)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Examples – </a:t>
            </a:r>
            <a:r>
              <a:rPr lang="en-US" sz="3200" i="1" dirty="0">
                <a:solidFill>
                  <a:schemeClr val="bg1"/>
                </a:solidFill>
              </a:rPr>
              <a:t>Matthew 19:3-6; 22:31-32</a:t>
            </a:r>
          </a:p>
        </p:txBody>
      </p:sp>
    </p:spTree>
    <p:extLst>
      <p:ext uri="{BB962C8B-B14F-4D97-AF65-F5344CB8AC3E}">
        <p14:creationId xmlns:p14="http://schemas.microsoft.com/office/powerpoint/2010/main" val="40579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585</Words>
  <Application>Microsoft Macintosh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Lucida Calligraphy</vt:lpstr>
      <vt:lpstr>Wingdings</vt:lpstr>
      <vt:lpstr>Office Theme</vt:lpstr>
      <vt:lpstr>PowerPoint Presentation</vt:lpstr>
      <vt:lpstr>God’s Word Hidden in the Heart</vt:lpstr>
      <vt:lpstr>Our Relationship with God’s Word</vt:lpstr>
      <vt:lpstr>Our Relationship with God’s Word</vt:lpstr>
      <vt:lpstr>Our Relationship with God’s Word</vt:lpstr>
      <vt:lpstr>Our Relationship with God’s Word</vt:lpstr>
      <vt:lpstr>Our Relationship with God’s Word</vt:lpstr>
      <vt:lpstr>Our Relationship with God’s Word</vt:lpstr>
      <vt:lpstr>Our Relationship with God’s Word</vt:lpstr>
      <vt:lpstr>God’s Word Hidden in the Heart</vt:lpstr>
      <vt:lpstr>God’s Word Hidden in the Heart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Word Hidden in the Heart</dc:title>
  <dc:creator>Jeremiah Cox</dc:creator>
  <cp:lastModifiedBy>Jeremiah Cox</cp:lastModifiedBy>
  <cp:revision>9</cp:revision>
  <dcterms:created xsi:type="dcterms:W3CDTF">2018-11-30T20:24:18Z</dcterms:created>
  <dcterms:modified xsi:type="dcterms:W3CDTF">2018-12-02T17:50:18Z</dcterms:modified>
</cp:coreProperties>
</file>