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14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1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0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2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7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76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6BA-8D46-2D4B-BF68-4C9464D4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78472-F382-C34F-AC9A-589CA511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DF8A7-5A11-AE4C-B041-A4F90F5D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7DEB5-09C1-0D47-9E52-41DB4184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29215-57CE-9643-89CF-63955174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9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CF64-FDF6-A741-9B65-4B58EDA0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33C2-24CC-EF42-A4B8-4E828FF5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5F3BA-D1F4-7949-900D-47C245F6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3339-0C0B-8B48-AEEF-737F4272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C72E5-F872-ED40-919A-E2A9057E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0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32D0-7B35-6641-9ADB-BA61DDFA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384F8-7504-A645-A8A9-D6E086273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5BBD-89DB-1648-8695-A1726AEB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873D-E97B-3343-B5BE-EC52B6A8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EA14-EA93-0D4E-B71B-FB12E9F3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2CE4-95B5-5243-834E-BFAF5992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7C5A-8450-E74A-83DD-2C3F4CE09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AF634-9E1D-5D47-A782-1B22BC01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A7656-1FA3-EB41-9670-2C063035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C066E-7828-B048-A0F3-66416EED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164A-903A-044A-9154-D66DA3A7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19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A39A-3E59-EB4E-9D18-11998C24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9D9B-B03F-3C43-8987-15F916D0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CE01-36FF-B74C-BF5A-8C47BB8D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682CA-CC46-A248-973F-87F5B87BF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AAD7D-D90A-7549-83A1-942599067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A7DE3-A801-C645-BDE7-DFA1388F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AA8A-E2D6-A940-AA2C-D3FFECC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67670-7228-7741-AD85-9609C5AE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CDF8-CB9C-D240-980F-8EF3F394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2C3BC-A67D-4247-9DF0-D67AB42C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DED3E-EE61-9B47-A58B-B5B16AA9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F44E8-DC56-C343-89AE-09278C60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D522F-3AB3-6F4D-982A-3C6B8C4F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D0E5A-6090-4845-A159-4C0E5E4B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C383-4921-A945-8893-1A8E544D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51C4-2638-B54A-8DCE-A4CBF203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BDE7-0EFA-2E4C-A1CF-D16E884D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D56B8-A13A-AC41-B981-47A5264D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53E4A-F4A9-224E-BDC9-1B555914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D2B09-A618-8249-AE01-B2E0C1C5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AC59-F8E9-2047-A34F-9DDB855A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B050-2CAF-7643-BDAB-D653F0D2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302D1-A1A8-F148-A946-E8B980F9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8263D-BFDB-DE4C-948C-92138CDF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772DB-4C56-AE40-87C5-125EC838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C4C5D-3686-6E49-A3C8-75B5DD19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72726-1D97-EC4D-A43E-E8611F67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3F53-B23A-824F-B75C-37F96A94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8A375-CA22-9441-BF88-612EA5B3E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9B449-9AF8-3346-B075-8A5877D9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BC1C-4550-904C-8C44-C2A3A77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FABC-A840-1641-8BFC-FF46236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6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414FC-F8F4-CA4B-AB75-6C835C858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31D80-1E24-5147-AFA3-EEF455E53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0E5F-F4FA-1C4C-B419-AFA0A208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EE87B-A726-6A4A-ADA8-D6E303C6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3F26-E42A-2743-9CC2-A3D85867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3691-17BE-2541-8FA6-A16D98C4237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8126-E84E-FE47-9675-2EC44FAC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7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03B3F-7A68-7D43-B93F-46BAA4B8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BD4B-7985-424B-9349-BF8E7A7A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9B019-CF88-A644-AFDD-104EF1EC9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9ED6-BB41-DE47-8103-1003C343B46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597C-98BB-A34A-ACC4-DFA746FB7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D810D-5BAA-AF4A-8683-166F78DB0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C068-D4B5-4F42-9C71-AB3D0E3B9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2734-D1CA-E14F-81FA-C51D42ED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6A5B-1B76-9145-80A8-F9974398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0CE52-2FB0-5849-9390-D56E51AC75E7}"/>
              </a:ext>
            </a:extLst>
          </p:cNvPr>
          <p:cNvSpPr txBox="1"/>
          <p:nvPr/>
        </p:nvSpPr>
        <p:spPr>
          <a:xfrm>
            <a:off x="12693316" y="27071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02DE-B747-7A40-99BC-7128B76FF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Jesus, Our Surety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8E8A2-80DB-F443-8184-D28082006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Hebrews 7:22</a:t>
            </a:r>
          </a:p>
        </p:txBody>
      </p:sp>
    </p:spTree>
    <p:extLst>
      <p:ext uri="{BB962C8B-B14F-4D97-AF65-F5344CB8AC3E}">
        <p14:creationId xmlns:p14="http://schemas.microsoft.com/office/powerpoint/2010/main" val="111663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71-D36E-4A4E-8AC2-92E298A0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377"/>
            <a:ext cx="9905998" cy="10128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C484-1EB2-3C4B-AF84-9AD260D2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3283"/>
            <a:ext cx="9905999" cy="51937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/>
              <a:t>Surety</a:t>
            </a:r>
          </a:p>
          <a:p>
            <a:pPr>
              <a:buFont typeface="Wingdings" pitchFamily="2" charset="2"/>
              <a:buChar char="Ø"/>
            </a:pPr>
            <a:r>
              <a:rPr lang="en-US" sz="3000" i="1" dirty="0" err="1"/>
              <a:t>eggyos</a:t>
            </a:r>
            <a:r>
              <a:rPr lang="en-US" sz="3000" dirty="0"/>
              <a:t>; pledged (as if articulated by a member), i.e. a bondsman: — surety. (Strong)</a:t>
            </a:r>
          </a:p>
          <a:p>
            <a:pPr>
              <a:buFont typeface="Wingdings" pitchFamily="2" charset="2"/>
              <a:buChar char="Ø"/>
            </a:pPr>
            <a:r>
              <a:rPr lang="en-US" sz="3000" i="1" dirty="0"/>
              <a:t>“</a:t>
            </a:r>
            <a:r>
              <a:rPr lang="en-US" sz="3000" dirty="0"/>
              <a:t>primarily signifies "bail," the bail who personally answers for anyone, whether with his life or his property” (Vine)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“under good security…guarantee” (Bauer, Arndt, Gingrich)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“Jesus is the pledge or surety that through Him we may obtain the assurance and certainty that a more excellent covenant has been established by God, and are assured also of the truth of the promises connected with it.” (ISBE, pg. 2872, Surety) </a:t>
            </a:r>
          </a:p>
        </p:txBody>
      </p:sp>
    </p:spTree>
    <p:extLst>
      <p:ext uri="{BB962C8B-B14F-4D97-AF65-F5344CB8AC3E}">
        <p14:creationId xmlns:p14="http://schemas.microsoft.com/office/powerpoint/2010/main" val="274113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71-D36E-4A4E-8AC2-92E298A0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377"/>
            <a:ext cx="9905998" cy="10128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C484-1EB2-3C4B-AF84-9AD260D2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3283"/>
            <a:ext cx="9905999" cy="519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Jesus, Our High Priest, Our Surety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Made High Priest with an oath – </a:t>
            </a:r>
            <a:r>
              <a:rPr lang="en-US" sz="3200" i="1" dirty="0"/>
              <a:t>Hebrews 7:20-22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High Priesthood is unchangeable – </a:t>
            </a:r>
            <a:r>
              <a:rPr lang="en-US" sz="3200" i="1" dirty="0"/>
              <a:t>Hebrews 7:23-25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He is a sinless High Priest – </a:t>
            </a:r>
            <a:r>
              <a:rPr lang="en-US" sz="3200" i="1" dirty="0"/>
              <a:t>Hebrews 7:26-28</a:t>
            </a:r>
          </a:p>
        </p:txBody>
      </p:sp>
    </p:spTree>
    <p:extLst>
      <p:ext uri="{BB962C8B-B14F-4D97-AF65-F5344CB8AC3E}">
        <p14:creationId xmlns:p14="http://schemas.microsoft.com/office/powerpoint/2010/main" val="7324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71-D36E-4A4E-8AC2-92E298A0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377"/>
            <a:ext cx="9905998" cy="10128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Jesus, Our Surety of a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C484-1EB2-3C4B-AF84-9AD260D2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3283"/>
            <a:ext cx="9905999" cy="519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 Law Written on the Heart </a:t>
            </a:r>
            <a:r>
              <a:rPr lang="en-US" sz="3600" b="1" i="1" dirty="0"/>
              <a:t>(Heb. 8:10)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2 Corinthians 3:3, 5-6 – tablets of stone vs the heart.</a:t>
            </a:r>
            <a:endParaRPr lang="en-US" sz="3200" i="1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Obey from the heart – </a:t>
            </a:r>
            <a:r>
              <a:rPr lang="en-US" sz="3200" i="1" dirty="0"/>
              <a:t>Romans 6:17-18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Inward change required – </a:t>
            </a:r>
            <a:r>
              <a:rPr lang="en-US" sz="3200" i="1" dirty="0"/>
              <a:t>John 3:3, 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 contrast – </a:t>
            </a:r>
            <a:r>
              <a:rPr lang="en-US" sz="3200" i="1" dirty="0"/>
              <a:t>Ezekiel 36:26-27; Matthew 13:13-15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Jesus, Our Surety – </a:t>
            </a:r>
            <a:r>
              <a:rPr lang="en-US" sz="3200" i="1" dirty="0"/>
              <a:t>2 Peter 1:2-4; John 6:44-47; Galatians 2:17-21</a:t>
            </a:r>
          </a:p>
        </p:txBody>
      </p:sp>
    </p:spTree>
    <p:extLst>
      <p:ext uri="{BB962C8B-B14F-4D97-AF65-F5344CB8AC3E}">
        <p14:creationId xmlns:p14="http://schemas.microsoft.com/office/powerpoint/2010/main" val="28476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71-D36E-4A4E-8AC2-92E298A0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377"/>
            <a:ext cx="9905998" cy="10128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Jesus, Our Surety of a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C484-1EB2-3C4B-AF84-9AD260D2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3283"/>
            <a:ext cx="9905999" cy="519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A Law Written on the Heart </a:t>
            </a:r>
            <a:r>
              <a:rPr lang="en-US" sz="3600" b="1" i="1" dirty="0">
                <a:solidFill>
                  <a:schemeClr val="accent3"/>
                </a:solidFill>
              </a:rPr>
              <a:t>(Heb. 8:10)</a:t>
            </a:r>
          </a:p>
          <a:p>
            <a:pPr marL="0" indent="0">
              <a:buNone/>
            </a:pPr>
            <a:r>
              <a:rPr lang="en-US" sz="3600" b="1" dirty="0"/>
              <a:t>An Intimate Relationship with God </a:t>
            </a:r>
            <a:r>
              <a:rPr lang="en-US" sz="3600" b="1" i="1" dirty="0"/>
              <a:t>(Heb. 8:10-11)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/>
              <a:t>Exodus 19:5 </a:t>
            </a:r>
            <a:r>
              <a:rPr lang="en-US" sz="3200" dirty="0"/>
              <a:t>– part of the Old Covenant.</a:t>
            </a:r>
            <a:endParaRPr lang="en-US" sz="3200" i="1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But they didn’t know God for lack of desire – </a:t>
            </a:r>
            <a:r>
              <a:rPr lang="en-US" sz="3200" i="1" dirty="0"/>
              <a:t>Jer. 9:3-6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Entrance into NC by knowing God – </a:t>
            </a:r>
            <a:r>
              <a:rPr lang="en-US" sz="3200" i="1" dirty="0"/>
              <a:t>Romans 1:16-17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Jesus, Our Surety – </a:t>
            </a:r>
            <a:r>
              <a:rPr lang="en-US" sz="3200" i="1" dirty="0"/>
              <a:t>John 14:7-11; 1 John 1:1-7; 2:3-6</a:t>
            </a:r>
          </a:p>
        </p:txBody>
      </p:sp>
    </p:spTree>
    <p:extLst>
      <p:ext uri="{BB962C8B-B14F-4D97-AF65-F5344CB8AC3E}">
        <p14:creationId xmlns:p14="http://schemas.microsoft.com/office/powerpoint/2010/main" val="58754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71-D36E-4A4E-8AC2-92E298A0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377"/>
            <a:ext cx="9905998" cy="10128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Jesus, Our Surety of a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C484-1EB2-3C4B-AF84-9AD260D2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3283"/>
            <a:ext cx="9905999" cy="519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A Law Written on the Heart </a:t>
            </a:r>
            <a:r>
              <a:rPr lang="en-US" sz="3600" b="1" i="1" dirty="0">
                <a:solidFill>
                  <a:schemeClr val="accent3"/>
                </a:solidFill>
              </a:rPr>
              <a:t>(Heb. 8:10)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An Intimate Relationship with God </a:t>
            </a:r>
            <a:r>
              <a:rPr lang="en-US" sz="3600" b="1" i="1" dirty="0">
                <a:solidFill>
                  <a:schemeClr val="accent3"/>
                </a:solidFill>
              </a:rPr>
              <a:t>(Heb. 8:10-11)</a:t>
            </a:r>
          </a:p>
          <a:p>
            <a:pPr marL="0" indent="0">
              <a:buNone/>
            </a:pPr>
            <a:r>
              <a:rPr lang="en-US" sz="3600" b="1" dirty="0"/>
              <a:t>A Forgetting of Sins</a:t>
            </a:r>
            <a:r>
              <a:rPr lang="en-US" sz="3600" b="1" i="1" dirty="0"/>
              <a:t> (Heb. 8:12)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Sins under the OC – </a:t>
            </a:r>
            <a:r>
              <a:rPr lang="en-US" sz="3200" i="1" dirty="0"/>
              <a:t>Hebrews 10:1-4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Sins under the NC – </a:t>
            </a:r>
            <a:r>
              <a:rPr lang="en-US" sz="3200" i="1" dirty="0"/>
              <a:t>Hebrews 9:11-14; 10:10, 14, 18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Jesus, Our Surety – </a:t>
            </a:r>
            <a:r>
              <a:rPr lang="en-US" sz="3200" i="1" dirty="0"/>
              <a:t>Hebrews 7:23-25; 2:17-18; 4:14-16; 1 John 2:1-2; 1:8-10</a:t>
            </a:r>
          </a:p>
        </p:txBody>
      </p:sp>
    </p:spTree>
    <p:extLst>
      <p:ext uri="{BB962C8B-B14F-4D97-AF65-F5344CB8AC3E}">
        <p14:creationId xmlns:p14="http://schemas.microsoft.com/office/powerpoint/2010/main" val="365480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02DE-B747-7A40-99BC-7128B76FF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Jesus, Our Surety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8E8A2-80DB-F443-8184-D28082006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Hebrews 7:22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9E6-3BE0-0647-BDAE-4F2C6D9565B2}"/>
              </a:ext>
            </a:extLst>
          </p:cNvPr>
          <p:cNvSpPr txBox="1"/>
          <p:nvPr/>
        </p:nvSpPr>
        <p:spPr>
          <a:xfrm>
            <a:off x="2175643" y="777766"/>
            <a:ext cx="275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can know – </a:t>
            </a:r>
            <a:r>
              <a:rPr lang="en-US" sz="3600" i="1" dirty="0"/>
              <a:t>1 John 5:13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744B2-63E9-6D4A-AC91-73D6438417A7}"/>
              </a:ext>
            </a:extLst>
          </p:cNvPr>
          <p:cNvSpPr txBox="1"/>
          <p:nvPr/>
        </p:nvSpPr>
        <p:spPr>
          <a:xfrm>
            <a:off x="5964622" y="778040"/>
            <a:ext cx="550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can boldly approach the throne – </a:t>
            </a:r>
            <a:r>
              <a:rPr lang="en-US" sz="3600" i="1" dirty="0"/>
              <a:t>Hebrews 4:16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991F-0485-024D-BB1A-32924E94E944}"/>
              </a:ext>
            </a:extLst>
          </p:cNvPr>
          <p:cNvSpPr txBox="1"/>
          <p:nvPr/>
        </p:nvSpPr>
        <p:spPr>
          <a:xfrm>
            <a:off x="719958" y="4651728"/>
            <a:ext cx="6164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can boldly enter the Holiest, and should maintain confidence – </a:t>
            </a:r>
            <a:r>
              <a:rPr lang="en-US" sz="3600" i="1" dirty="0"/>
              <a:t>Hebrews 10:19-23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37428-BCAE-DF41-8ACC-CE7197ED0892}"/>
              </a:ext>
            </a:extLst>
          </p:cNvPr>
          <p:cNvSpPr txBox="1"/>
          <p:nvPr/>
        </p:nvSpPr>
        <p:spPr>
          <a:xfrm>
            <a:off x="7336223" y="4651728"/>
            <a:ext cx="4135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must never cast away our confidence – </a:t>
            </a:r>
            <a:r>
              <a:rPr lang="en-US" sz="3600" i="1" dirty="0"/>
              <a:t>Hebrews 10:35-39</a:t>
            </a:r>
          </a:p>
        </p:txBody>
      </p:sp>
    </p:spTree>
    <p:extLst>
      <p:ext uri="{BB962C8B-B14F-4D97-AF65-F5344CB8AC3E}">
        <p14:creationId xmlns:p14="http://schemas.microsoft.com/office/powerpoint/2010/main" val="259818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{610DE305-0AA9-3F48-B344-2B20BC279E75}tf10001122</Template>
  <TotalTime>153</TotalTime>
  <Words>421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Wingdings</vt:lpstr>
      <vt:lpstr>Circuit</vt:lpstr>
      <vt:lpstr>Office Theme</vt:lpstr>
      <vt:lpstr>PowerPoint Presentation</vt:lpstr>
      <vt:lpstr>Jesus, Our Surety</vt:lpstr>
      <vt:lpstr>The Concept</vt:lpstr>
      <vt:lpstr>The Concept</vt:lpstr>
      <vt:lpstr>Jesus, Our Surety of a Better Covenant</vt:lpstr>
      <vt:lpstr>Jesus, Our Surety of a Better Covenant</vt:lpstr>
      <vt:lpstr>Jesus, Our Surety of a Better Covenant</vt:lpstr>
      <vt:lpstr>Jesus, Our Surety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2018-12-02T20:16:45Z</dcterms:created>
  <dcterms:modified xsi:type="dcterms:W3CDTF">2018-12-02T22:50:26Z</dcterms:modified>
</cp:coreProperties>
</file>