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9871-E4F2-B749-85B2-182BB3CAB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8DF25-6135-934B-89FD-9E9021646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3EA0-301A-2740-AC97-CB3B3EDD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EA07-FDEF-DC46-9D08-B7E95A31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2CEAD-7208-A84D-AC93-DB545B77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EE71-16EF-0347-A136-E43591A0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BD6DE-9654-6246-8734-C3803B4ED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A5F7F-0C56-DF46-8129-2B97CFF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0E284-D2E0-D04A-9C02-6AD6E3D3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60747-89A2-6A47-AAE4-48485AB6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96091-912B-2546-A810-46F9257D9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2BE2C-04EF-7E42-8B65-BB97E2B29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4A0A2-C0C8-2E46-9859-47FB9CDF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8BED-3589-034B-830E-2995D4F2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9B573-7309-484F-B3E5-3CD8C19B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228F-9331-B245-94ED-BB8AD9FC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2997-E068-2B43-9AC8-26E35ABE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05D7D-CA48-8F47-B0BD-D3050E17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8A02-721F-754A-9E4A-9C19D928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07F05-3032-3745-AF6D-233F0610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25E5-4592-114B-AB7A-8AC15745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2D2C-7CD1-3745-92D3-52DBA9426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9F74-3029-7543-9953-3A76E3ED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8220-0A66-264D-AD13-B3B4FC95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DA68-7CB6-B140-871D-4231F083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44C9-1E44-EE45-87C9-DF08FB8D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789E-FE1A-5C49-BF7B-D80022E87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1F49F-0ED5-8F4B-9C06-974FBE893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3CD0-42FB-394A-9483-8F7BA896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D3615-BBE5-2A41-BAAA-A93AD29F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B0E9-D2C1-F24A-90B7-138DEF60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86CA-5CC1-364B-99DA-0F7B1CDB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8A040-522D-4147-B497-DE33471E8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D340-D0E8-F048-9D78-9B7C2488D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B9FD5-9A38-1D40-97C8-0BE4B5684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96D6C-5260-C042-A558-89E4C38A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5D25B-45AF-B14A-81E1-6CEC3471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3416A-1BCF-4644-BD9D-AE23BFD7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A7A1E-53F3-834C-A8AD-106F7ED7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A778-A392-0040-8070-41756A26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CF5E4-FC17-CF47-82F2-69BD3513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E617E-84EC-9A4C-A374-5EE3F546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BAC1-77D1-E845-9B5E-B5F5992B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68DC5-3D05-5147-8269-7B324D66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C3481-8E39-2F49-9D5C-21A7A84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6273-BA40-0446-81FB-7CBD9355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7696-BB9A-6543-8A75-F201F4CD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D1F7-EF9B-5D4F-BC04-3B845229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62669-A047-7246-97A6-633CBF707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3A6D5-BC5E-784E-9664-E1F87E13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EACE-E7D4-9C43-8E3C-559CCF70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BC0D3-864E-B949-834F-24789EE4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9251-859A-7B4B-AE7F-A3DD4CAA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8402B-2B0A-E74E-A4DC-46D38E585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A691-69F7-BC43-AC55-391F8DB2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46B8A-2EBB-B949-8467-16896A66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155ED-C51A-4D40-8C1B-2870D656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EE26B-A343-2548-81DE-FE339DAA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DA319-8966-BC44-9725-378B2CA6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EE698-8B06-CF4A-8F81-22061C6E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04AB-C305-7D48-9CD1-4FB77946E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4FF6-AC35-3846-B794-854F57365CFC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F91-697C-534B-B28B-2E4C9749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BA79-DC7B-964C-9B11-B8B40F830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B4AB-F196-7D40-8572-49BFF123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0E5C-AED8-B147-8D15-D541E4D0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05B7-85CB-4445-A0F5-F55E1262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CBDE-81B1-A445-BE6D-56988B7F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862" y="2877350"/>
            <a:ext cx="60198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80000"/>
                    </a:schemeClr>
                  </a:glow>
                </a:effectLst>
                <a:latin typeface="Zapfino" panose="03030300040707070C03" pitchFamily="66" charset="77"/>
              </a:rPr>
              <a:t>Jesus, the Loving Shepherd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0B808-5960-FD45-8CB2-BFF566001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50" y="5865018"/>
            <a:ext cx="4019550" cy="99298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John 10</a:t>
            </a:r>
          </a:p>
        </p:txBody>
      </p:sp>
    </p:spTree>
    <p:extLst>
      <p:ext uri="{BB962C8B-B14F-4D97-AF65-F5344CB8AC3E}">
        <p14:creationId xmlns:p14="http://schemas.microsoft.com/office/powerpoint/2010/main" val="41714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327C1-583C-024F-9F9C-7D71128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81508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Zapfino" panose="03030300040707070C03" pitchFamily="66" charset="77"/>
              </a:rPr>
              <a:t>Jesus, the Loving Shepherd – John 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86D00-3BB8-F94F-8A9E-4B25B315F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1350335"/>
            <a:ext cx="5839047" cy="5295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Shepherd Illustration   (vv. 1-6)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Explanation of the Illustration (vv. 7-21)</a:t>
            </a:r>
          </a:p>
          <a:p>
            <a:pPr>
              <a:buFont typeface="Zapf Dingbats"/>
              <a:buChar char="✬"/>
            </a:pPr>
            <a:r>
              <a:rPr lang="en-US" sz="3600" dirty="0">
                <a:solidFill>
                  <a:schemeClr val="bg1"/>
                </a:solidFill>
              </a:rPr>
              <a:t>Jesus - the door (vv. 7-10)</a:t>
            </a:r>
          </a:p>
          <a:p>
            <a:pPr>
              <a:buFont typeface="Zapf Dingbats"/>
              <a:buChar char="✬"/>
            </a:pPr>
            <a:r>
              <a:rPr lang="en-US" sz="3600" dirty="0">
                <a:solidFill>
                  <a:schemeClr val="bg1"/>
                </a:solidFill>
              </a:rPr>
              <a:t>Jesus – the Shepherd        (vv. 11-18)</a:t>
            </a:r>
          </a:p>
          <a:p>
            <a:pPr>
              <a:buFont typeface="Zapf Dingbats"/>
              <a:buChar char="✬"/>
            </a:pPr>
            <a:r>
              <a:rPr lang="en-US" sz="3600" dirty="0">
                <a:solidFill>
                  <a:schemeClr val="bg1"/>
                </a:solidFill>
              </a:rPr>
              <a:t>Blindness exposed            (vv. 19-21)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77229-2949-4C42-92CA-FBC09FDEB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0335"/>
            <a:ext cx="5839046" cy="5295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Renewed Conflict (vv. 22-39)</a:t>
            </a:r>
          </a:p>
          <a:p>
            <a:pPr>
              <a:buFont typeface="Zapf Dingbats"/>
              <a:buChar char="✬"/>
            </a:pPr>
            <a:r>
              <a:rPr lang="en-US" sz="3600" dirty="0">
                <a:solidFill>
                  <a:schemeClr val="bg1"/>
                </a:solidFill>
              </a:rPr>
              <a:t>Blindness persists              (vv. 22-30)</a:t>
            </a:r>
          </a:p>
          <a:p>
            <a:pPr>
              <a:buFont typeface="Zapf Dingbats"/>
              <a:buChar char="✬"/>
            </a:pPr>
            <a:r>
              <a:rPr lang="en-US" sz="3600" dirty="0">
                <a:solidFill>
                  <a:schemeClr val="bg1"/>
                </a:solidFill>
              </a:rPr>
              <a:t>Attempts to stone Jesus again (vv. 31-39)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Ministers Beyond the Jordan (vv. 40-42)</a:t>
            </a:r>
          </a:p>
        </p:txBody>
      </p:sp>
    </p:spTree>
    <p:extLst>
      <p:ext uri="{BB962C8B-B14F-4D97-AF65-F5344CB8AC3E}">
        <p14:creationId xmlns:p14="http://schemas.microsoft.com/office/powerpoint/2010/main" val="30895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327C1-583C-024F-9F9C-7D71128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81508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Zapfino" panose="03030300040707070C03" pitchFamily="66" charset="77"/>
              </a:rPr>
              <a:t>Points of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86D00-3BB8-F94F-8A9E-4B25B315F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1350335"/>
            <a:ext cx="11834038" cy="5295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Conditions of Salvation and Protection</a:t>
            </a:r>
          </a:p>
          <a:p>
            <a:pPr>
              <a:buFont typeface="Zapf Dingbats"/>
              <a:buChar char="✬"/>
            </a:pPr>
            <a:r>
              <a:rPr lang="en-US" sz="3600" i="1" dirty="0">
                <a:solidFill>
                  <a:schemeClr val="bg1"/>
                </a:solidFill>
              </a:rPr>
              <a:t>John 10:7, 9, 10 </a:t>
            </a:r>
            <a:r>
              <a:rPr lang="en-US" sz="3600" dirty="0">
                <a:solidFill>
                  <a:schemeClr val="bg1"/>
                </a:solidFill>
              </a:rPr>
              <a:t>– Entrance through Jesus </a:t>
            </a:r>
            <a:r>
              <a:rPr lang="en-US" sz="3600" i="1" dirty="0">
                <a:solidFill>
                  <a:schemeClr val="bg1"/>
                </a:solidFill>
              </a:rPr>
              <a:t>(cf. John 14:6; Ephesians 2:18-22)</a:t>
            </a:r>
          </a:p>
          <a:p>
            <a:pPr>
              <a:buFont typeface="Zapf Dingbats"/>
              <a:buChar char="✬"/>
            </a:pPr>
            <a:r>
              <a:rPr lang="en-US" sz="3600" i="1" dirty="0">
                <a:solidFill>
                  <a:schemeClr val="bg1"/>
                </a:solidFill>
              </a:rPr>
              <a:t>John 10:27-29 </a:t>
            </a:r>
            <a:r>
              <a:rPr lang="en-US" sz="3600" dirty="0">
                <a:solidFill>
                  <a:schemeClr val="bg1"/>
                </a:solidFill>
              </a:rPr>
              <a:t>– Protection through hearing, knowing, following </a:t>
            </a:r>
            <a:r>
              <a:rPr lang="en-US" sz="3600" i="1" dirty="0">
                <a:solidFill>
                  <a:schemeClr val="bg1"/>
                </a:solidFill>
              </a:rPr>
              <a:t>(cf. Hebrews 2:1-4; 3:12-15)</a:t>
            </a:r>
          </a:p>
        </p:txBody>
      </p:sp>
    </p:spTree>
    <p:extLst>
      <p:ext uri="{BB962C8B-B14F-4D97-AF65-F5344CB8AC3E}">
        <p14:creationId xmlns:p14="http://schemas.microsoft.com/office/powerpoint/2010/main" val="29010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327C1-583C-024F-9F9C-7D71128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81508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Zapfino" panose="03030300040707070C03" pitchFamily="66" charset="77"/>
              </a:rPr>
              <a:t>Points of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86D00-3BB8-F94F-8A9E-4B25B315F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1350335"/>
            <a:ext cx="11834038" cy="5295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The Conditions of Salvation and Protection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Love of Jesus Expressed in Giving the Sheep What They Need According to God’s Word</a:t>
            </a:r>
          </a:p>
          <a:p>
            <a:pPr>
              <a:buFont typeface="Zapf Dingbats"/>
              <a:buChar char="✬"/>
            </a:pPr>
            <a:r>
              <a:rPr lang="en-US" sz="3600" i="1" dirty="0">
                <a:solidFill>
                  <a:schemeClr val="bg1"/>
                </a:solidFill>
              </a:rPr>
              <a:t>John 10:11, 14, 15, 17, 18 </a:t>
            </a:r>
            <a:r>
              <a:rPr lang="en-US" sz="3600" dirty="0">
                <a:solidFill>
                  <a:schemeClr val="bg1"/>
                </a:solidFill>
              </a:rPr>
              <a:t>– Knows sheep, knows Father         </a:t>
            </a:r>
            <a:r>
              <a:rPr lang="en-US" sz="3600" i="1" dirty="0">
                <a:solidFill>
                  <a:schemeClr val="bg1"/>
                </a:solidFill>
              </a:rPr>
              <a:t>(cf. 2 Timothy 3:16-17)</a:t>
            </a:r>
          </a:p>
        </p:txBody>
      </p:sp>
    </p:spTree>
    <p:extLst>
      <p:ext uri="{BB962C8B-B14F-4D97-AF65-F5344CB8AC3E}">
        <p14:creationId xmlns:p14="http://schemas.microsoft.com/office/powerpoint/2010/main" val="16129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327C1-583C-024F-9F9C-7D71128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391"/>
            <a:ext cx="10515600" cy="81508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Zapfino" panose="03030300040707070C03" pitchFamily="66" charset="77"/>
              </a:rPr>
              <a:t>Points of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86D00-3BB8-F94F-8A9E-4B25B315F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753" y="1350335"/>
            <a:ext cx="11834038" cy="5295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The Conditions of Salvation and Protection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The Love of Jesus Expressed in Giving the Sheep What They Need According to God’s Word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Need for Humility of Faith in Salvation</a:t>
            </a:r>
          </a:p>
          <a:p>
            <a:pPr>
              <a:buFont typeface="Zapf Dingbats"/>
              <a:buChar char="✬"/>
            </a:pPr>
            <a:r>
              <a:rPr lang="en-US" sz="3600" i="1" dirty="0">
                <a:solidFill>
                  <a:schemeClr val="bg1"/>
                </a:solidFill>
              </a:rPr>
              <a:t>John 9:39-40; 10:6, 20, 24 </a:t>
            </a:r>
            <a:r>
              <a:rPr lang="en-US" sz="3600" dirty="0">
                <a:solidFill>
                  <a:schemeClr val="bg1"/>
                </a:solidFill>
              </a:rPr>
              <a:t>– Pride of the Pharisees keeping them from seeing </a:t>
            </a:r>
            <a:r>
              <a:rPr lang="en-US" sz="3600" i="1" dirty="0">
                <a:solidFill>
                  <a:schemeClr val="bg1"/>
                </a:solidFill>
              </a:rPr>
              <a:t>(cf. 1 Corinthians 3:18-20; James 4:6-10)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CBDE-81B1-A445-BE6D-56988B7F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862" y="2877350"/>
            <a:ext cx="60198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80000"/>
                    </a:schemeClr>
                  </a:glow>
                </a:effectLst>
                <a:latin typeface="Zapfino" panose="03030300040707070C03" pitchFamily="66" charset="77"/>
              </a:rPr>
              <a:t>Jesus, the Loving Shepherd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0B808-5960-FD45-8CB2-BFF566001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50" y="5865018"/>
            <a:ext cx="4019550" cy="99298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John 10</a:t>
            </a:r>
          </a:p>
        </p:txBody>
      </p:sp>
    </p:spTree>
    <p:extLst>
      <p:ext uri="{BB962C8B-B14F-4D97-AF65-F5344CB8AC3E}">
        <p14:creationId xmlns:p14="http://schemas.microsoft.com/office/powerpoint/2010/main" val="1642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253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Zapf Dingbats</vt:lpstr>
      <vt:lpstr>Zapfino</vt:lpstr>
      <vt:lpstr>Office Theme</vt:lpstr>
      <vt:lpstr>PowerPoint Presentation</vt:lpstr>
      <vt:lpstr>Jesus, the Loving Shepherd</vt:lpstr>
      <vt:lpstr>Jesus, the Loving Shepherd – John 10</vt:lpstr>
      <vt:lpstr>Points of Application</vt:lpstr>
      <vt:lpstr>Points of Application</vt:lpstr>
      <vt:lpstr>Points of Application</vt:lpstr>
      <vt:lpstr>Jesus, the Loving Shepherd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2018-12-21T17:22:28Z</dcterms:created>
  <dcterms:modified xsi:type="dcterms:W3CDTF">2018-12-23T22:17:30Z</dcterms:modified>
</cp:coreProperties>
</file>