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 id="2147483672" r:id="rId2"/>
  </p:sldMasterIdLst>
  <p:sldIdLst>
    <p:sldId id="258" r:id="rId3"/>
    <p:sldId id="256" r:id="rId4"/>
    <p:sldId id="259" r:id="rId5"/>
    <p:sldId id="260" r:id="rId6"/>
    <p:sldId id="261" r:id="rId7"/>
    <p:sldId id="262" r:id="rId8"/>
    <p:sldId id="263"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778"/>
  </p:normalViewPr>
  <p:slideViewPr>
    <p:cSldViewPr snapToGrid="0" snapToObjects="1">
      <p:cViewPr varScale="1">
        <p:scale>
          <a:sx n="103" d="100"/>
          <a:sy n="103" d="100"/>
        </p:scale>
        <p:origin x="896"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viewProps" Target="viewProps.xml"/><Relationship Id="rId5" Type="http://schemas.openxmlformats.org/officeDocument/2006/relationships/slide" Target="slides/slide3.xml"/><Relationship Id="rId10"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en-US"/>
              <a:t>Click to edit Master title style</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3C5DBCDC-DAAD-9242-84B6-3D30AE7327FC}" type="datetimeFigureOut">
              <a:rPr lang="en-US" smtClean="0"/>
              <a:t>12/30/18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9D6181C-2E5D-B348-AFE4-09BCD787BDAF}" type="slidenum">
              <a:rPr lang="en-US" smtClean="0"/>
              <a:t>‹#›</a:t>
            </a:fld>
            <a:endParaRPr lang="en-US"/>
          </a:p>
        </p:txBody>
      </p:sp>
    </p:spTree>
    <p:extLst>
      <p:ext uri="{BB962C8B-B14F-4D97-AF65-F5344CB8AC3E}">
        <p14:creationId xmlns:p14="http://schemas.microsoft.com/office/powerpoint/2010/main" val="1598406829"/>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C5DBCDC-DAAD-9242-84B6-3D30AE7327FC}" type="datetimeFigureOut">
              <a:rPr lang="en-US" smtClean="0"/>
              <a:t>12/30/18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D6181C-2E5D-B348-AFE4-09BCD787BDAF}" type="slidenum">
              <a:rPr lang="en-US" smtClean="0"/>
              <a:t>‹#›</a:t>
            </a:fld>
            <a:endParaRPr lang="en-US"/>
          </a:p>
        </p:txBody>
      </p:sp>
    </p:spTree>
    <p:extLst>
      <p:ext uri="{BB962C8B-B14F-4D97-AF65-F5344CB8AC3E}">
        <p14:creationId xmlns:p14="http://schemas.microsoft.com/office/powerpoint/2010/main" val="34860687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C5DBCDC-DAAD-9242-84B6-3D30AE7327FC}" type="datetimeFigureOut">
              <a:rPr lang="en-US" smtClean="0"/>
              <a:t>12/30/18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D6181C-2E5D-B348-AFE4-09BCD787BDAF}" type="slidenum">
              <a:rPr lang="en-US" smtClean="0"/>
              <a:t>‹#›</a:t>
            </a:fld>
            <a:endParaRPr lang="en-US"/>
          </a:p>
        </p:txBody>
      </p:sp>
    </p:spTree>
    <p:extLst>
      <p:ext uri="{BB962C8B-B14F-4D97-AF65-F5344CB8AC3E}">
        <p14:creationId xmlns:p14="http://schemas.microsoft.com/office/powerpoint/2010/main" val="362639291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C11744-D5EF-EB40-95F9-E17B0525A78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9C5E16F3-EF16-5E47-A6CB-8ACAC26CA46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B88DEC70-98A1-6146-A0A4-FEFB4EF08644}"/>
              </a:ext>
            </a:extLst>
          </p:cNvPr>
          <p:cNvSpPr>
            <a:spLocks noGrp="1"/>
          </p:cNvSpPr>
          <p:nvPr>
            <p:ph type="dt" sz="half" idx="10"/>
          </p:nvPr>
        </p:nvSpPr>
        <p:spPr/>
        <p:txBody>
          <a:bodyPr/>
          <a:lstStyle/>
          <a:p>
            <a:fld id="{6D005BE2-FAC4-E144-BC4D-88C31EEB3650}" type="datetimeFigureOut">
              <a:rPr lang="en-US" smtClean="0"/>
              <a:t>12/30/18</a:t>
            </a:fld>
            <a:endParaRPr lang="en-US"/>
          </a:p>
        </p:txBody>
      </p:sp>
      <p:sp>
        <p:nvSpPr>
          <p:cNvPr id="5" name="Footer Placeholder 4">
            <a:extLst>
              <a:ext uri="{FF2B5EF4-FFF2-40B4-BE49-F238E27FC236}">
                <a16:creationId xmlns:a16="http://schemas.microsoft.com/office/drawing/2014/main" id="{4128DA47-0351-124F-B79A-FB7F8B5C248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8CAFBCE-D02A-4547-841B-857658A1F24E}"/>
              </a:ext>
            </a:extLst>
          </p:cNvPr>
          <p:cNvSpPr>
            <a:spLocks noGrp="1"/>
          </p:cNvSpPr>
          <p:nvPr>
            <p:ph type="sldNum" sz="quarter" idx="12"/>
          </p:nvPr>
        </p:nvSpPr>
        <p:spPr/>
        <p:txBody>
          <a:bodyPr/>
          <a:lstStyle/>
          <a:p>
            <a:fld id="{F5EB3AC9-8928-2848-BC5E-B3D167CD9FED}" type="slidenum">
              <a:rPr lang="en-US" smtClean="0"/>
              <a:t>‹#›</a:t>
            </a:fld>
            <a:endParaRPr lang="en-US"/>
          </a:p>
        </p:txBody>
      </p:sp>
    </p:spTree>
    <p:extLst>
      <p:ext uri="{BB962C8B-B14F-4D97-AF65-F5344CB8AC3E}">
        <p14:creationId xmlns:p14="http://schemas.microsoft.com/office/powerpoint/2010/main" val="87340358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8B388A-9564-1847-9A4E-74A182BD621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925AA91-9215-3F4F-AEA2-23F94FFE445A}"/>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C6EEAEF-4415-0A42-8DE3-E063D23DAD34}"/>
              </a:ext>
            </a:extLst>
          </p:cNvPr>
          <p:cNvSpPr>
            <a:spLocks noGrp="1"/>
          </p:cNvSpPr>
          <p:nvPr>
            <p:ph type="dt" sz="half" idx="10"/>
          </p:nvPr>
        </p:nvSpPr>
        <p:spPr/>
        <p:txBody>
          <a:bodyPr/>
          <a:lstStyle/>
          <a:p>
            <a:fld id="{6D005BE2-FAC4-E144-BC4D-88C31EEB3650}" type="datetimeFigureOut">
              <a:rPr lang="en-US" smtClean="0"/>
              <a:t>12/30/18</a:t>
            </a:fld>
            <a:endParaRPr lang="en-US"/>
          </a:p>
        </p:txBody>
      </p:sp>
      <p:sp>
        <p:nvSpPr>
          <p:cNvPr id="5" name="Footer Placeholder 4">
            <a:extLst>
              <a:ext uri="{FF2B5EF4-FFF2-40B4-BE49-F238E27FC236}">
                <a16:creationId xmlns:a16="http://schemas.microsoft.com/office/drawing/2014/main" id="{3CBE6F89-7CBD-8643-804E-FFBDEDFE60D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38A6C0B-12FC-4F4C-9930-E40D59B7C5FD}"/>
              </a:ext>
            </a:extLst>
          </p:cNvPr>
          <p:cNvSpPr>
            <a:spLocks noGrp="1"/>
          </p:cNvSpPr>
          <p:nvPr>
            <p:ph type="sldNum" sz="quarter" idx="12"/>
          </p:nvPr>
        </p:nvSpPr>
        <p:spPr/>
        <p:txBody>
          <a:bodyPr/>
          <a:lstStyle/>
          <a:p>
            <a:fld id="{F5EB3AC9-8928-2848-BC5E-B3D167CD9FED}" type="slidenum">
              <a:rPr lang="en-US" smtClean="0"/>
              <a:t>‹#›</a:t>
            </a:fld>
            <a:endParaRPr lang="en-US"/>
          </a:p>
        </p:txBody>
      </p:sp>
    </p:spTree>
    <p:extLst>
      <p:ext uri="{BB962C8B-B14F-4D97-AF65-F5344CB8AC3E}">
        <p14:creationId xmlns:p14="http://schemas.microsoft.com/office/powerpoint/2010/main" val="242677755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1D8CBF-5E4C-E44D-A3C8-834B1539B7F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F05B98D8-3E63-9148-84A4-BA48CD08639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090438F9-361A-4C4D-9916-2F6A7E9E9DF8}"/>
              </a:ext>
            </a:extLst>
          </p:cNvPr>
          <p:cNvSpPr>
            <a:spLocks noGrp="1"/>
          </p:cNvSpPr>
          <p:nvPr>
            <p:ph type="dt" sz="half" idx="10"/>
          </p:nvPr>
        </p:nvSpPr>
        <p:spPr/>
        <p:txBody>
          <a:bodyPr/>
          <a:lstStyle/>
          <a:p>
            <a:fld id="{6D005BE2-FAC4-E144-BC4D-88C31EEB3650}" type="datetimeFigureOut">
              <a:rPr lang="en-US" smtClean="0"/>
              <a:t>12/30/18</a:t>
            </a:fld>
            <a:endParaRPr lang="en-US"/>
          </a:p>
        </p:txBody>
      </p:sp>
      <p:sp>
        <p:nvSpPr>
          <p:cNvPr id="5" name="Footer Placeholder 4">
            <a:extLst>
              <a:ext uri="{FF2B5EF4-FFF2-40B4-BE49-F238E27FC236}">
                <a16:creationId xmlns:a16="http://schemas.microsoft.com/office/drawing/2014/main" id="{0E047585-AADE-0241-A16B-353036DFC5C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D1D6E74-0C7B-8340-9C51-F81C98944EB1}"/>
              </a:ext>
            </a:extLst>
          </p:cNvPr>
          <p:cNvSpPr>
            <a:spLocks noGrp="1"/>
          </p:cNvSpPr>
          <p:nvPr>
            <p:ph type="sldNum" sz="quarter" idx="12"/>
          </p:nvPr>
        </p:nvSpPr>
        <p:spPr/>
        <p:txBody>
          <a:bodyPr/>
          <a:lstStyle/>
          <a:p>
            <a:fld id="{F5EB3AC9-8928-2848-BC5E-B3D167CD9FED}" type="slidenum">
              <a:rPr lang="en-US" smtClean="0"/>
              <a:t>‹#›</a:t>
            </a:fld>
            <a:endParaRPr lang="en-US"/>
          </a:p>
        </p:txBody>
      </p:sp>
    </p:spTree>
    <p:extLst>
      <p:ext uri="{BB962C8B-B14F-4D97-AF65-F5344CB8AC3E}">
        <p14:creationId xmlns:p14="http://schemas.microsoft.com/office/powerpoint/2010/main" val="212394622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70F703-3946-954A-AB7B-1E18600A73E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E5ED0C9-AD0D-C447-9BB7-C90D8E6EF133}"/>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038B778-E710-9542-9376-9C6C6E9B3729}"/>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C86F56F-EC1B-D447-B041-ECB11F594BBA}"/>
              </a:ext>
            </a:extLst>
          </p:cNvPr>
          <p:cNvSpPr>
            <a:spLocks noGrp="1"/>
          </p:cNvSpPr>
          <p:nvPr>
            <p:ph type="dt" sz="half" idx="10"/>
          </p:nvPr>
        </p:nvSpPr>
        <p:spPr/>
        <p:txBody>
          <a:bodyPr/>
          <a:lstStyle/>
          <a:p>
            <a:fld id="{6D005BE2-FAC4-E144-BC4D-88C31EEB3650}" type="datetimeFigureOut">
              <a:rPr lang="en-US" smtClean="0"/>
              <a:t>12/30/18</a:t>
            </a:fld>
            <a:endParaRPr lang="en-US"/>
          </a:p>
        </p:txBody>
      </p:sp>
      <p:sp>
        <p:nvSpPr>
          <p:cNvPr id="6" name="Footer Placeholder 5">
            <a:extLst>
              <a:ext uri="{FF2B5EF4-FFF2-40B4-BE49-F238E27FC236}">
                <a16:creationId xmlns:a16="http://schemas.microsoft.com/office/drawing/2014/main" id="{420E4CF8-2126-B64D-BFC8-DE548BC2A8B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EE2D25E-ADB7-D947-A94E-C67C035E573B}"/>
              </a:ext>
            </a:extLst>
          </p:cNvPr>
          <p:cNvSpPr>
            <a:spLocks noGrp="1"/>
          </p:cNvSpPr>
          <p:nvPr>
            <p:ph type="sldNum" sz="quarter" idx="12"/>
          </p:nvPr>
        </p:nvSpPr>
        <p:spPr/>
        <p:txBody>
          <a:bodyPr/>
          <a:lstStyle/>
          <a:p>
            <a:fld id="{F5EB3AC9-8928-2848-BC5E-B3D167CD9FED}" type="slidenum">
              <a:rPr lang="en-US" smtClean="0"/>
              <a:t>‹#›</a:t>
            </a:fld>
            <a:endParaRPr lang="en-US"/>
          </a:p>
        </p:txBody>
      </p:sp>
    </p:spTree>
    <p:extLst>
      <p:ext uri="{BB962C8B-B14F-4D97-AF65-F5344CB8AC3E}">
        <p14:creationId xmlns:p14="http://schemas.microsoft.com/office/powerpoint/2010/main" val="58943103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15A8F1-2F61-B543-8A11-3DF67B87F4B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472869B-A870-E447-8656-D81A5966C5C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D5C710AC-0E09-C24C-8A7E-8BF1DFFC1449}"/>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A76FBF7-9E3C-CD4A-B38E-36994F45A11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C2590923-DF26-174D-BEFF-7E9D65F85C2B}"/>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AB9C85A-C76D-8B44-A49B-89960A430835}"/>
              </a:ext>
            </a:extLst>
          </p:cNvPr>
          <p:cNvSpPr>
            <a:spLocks noGrp="1"/>
          </p:cNvSpPr>
          <p:nvPr>
            <p:ph type="dt" sz="half" idx="10"/>
          </p:nvPr>
        </p:nvSpPr>
        <p:spPr/>
        <p:txBody>
          <a:bodyPr/>
          <a:lstStyle/>
          <a:p>
            <a:fld id="{6D005BE2-FAC4-E144-BC4D-88C31EEB3650}" type="datetimeFigureOut">
              <a:rPr lang="en-US" smtClean="0"/>
              <a:t>12/30/18</a:t>
            </a:fld>
            <a:endParaRPr lang="en-US"/>
          </a:p>
        </p:txBody>
      </p:sp>
      <p:sp>
        <p:nvSpPr>
          <p:cNvPr id="8" name="Footer Placeholder 7">
            <a:extLst>
              <a:ext uri="{FF2B5EF4-FFF2-40B4-BE49-F238E27FC236}">
                <a16:creationId xmlns:a16="http://schemas.microsoft.com/office/drawing/2014/main" id="{485FA5E0-B398-804F-B965-9B3C36F7357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A6DAE2C3-A976-5E4D-8E31-904FDB47EA79}"/>
              </a:ext>
            </a:extLst>
          </p:cNvPr>
          <p:cNvSpPr>
            <a:spLocks noGrp="1"/>
          </p:cNvSpPr>
          <p:nvPr>
            <p:ph type="sldNum" sz="quarter" idx="12"/>
          </p:nvPr>
        </p:nvSpPr>
        <p:spPr/>
        <p:txBody>
          <a:bodyPr/>
          <a:lstStyle/>
          <a:p>
            <a:fld id="{F5EB3AC9-8928-2848-BC5E-B3D167CD9FED}" type="slidenum">
              <a:rPr lang="en-US" smtClean="0"/>
              <a:t>‹#›</a:t>
            </a:fld>
            <a:endParaRPr lang="en-US"/>
          </a:p>
        </p:txBody>
      </p:sp>
    </p:spTree>
    <p:extLst>
      <p:ext uri="{BB962C8B-B14F-4D97-AF65-F5344CB8AC3E}">
        <p14:creationId xmlns:p14="http://schemas.microsoft.com/office/powerpoint/2010/main" val="67396292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5B3396-A0D0-7E4D-98C6-FB448752166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3811A77-03CD-504D-B68A-9FE2D05A4B72}"/>
              </a:ext>
            </a:extLst>
          </p:cNvPr>
          <p:cNvSpPr>
            <a:spLocks noGrp="1"/>
          </p:cNvSpPr>
          <p:nvPr>
            <p:ph type="dt" sz="half" idx="10"/>
          </p:nvPr>
        </p:nvSpPr>
        <p:spPr/>
        <p:txBody>
          <a:bodyPr/>
          <a:lstStyle/>
          <a:p>
            <a:fld id="{6D005BE2-FAC4-E144-BC4D-88C31EEB3650}" type="datetimeFigureOut">
              <a:rPr lang="en-US" smtClean="0"/>
              <a:t>12/30/18</a:t>
            </a:fld>
            <a:endParaRPr lang="en-US"/>
          </a:p>
        </p:txBody>
      </p:sp>
      <p:sp>
        <p:nvSpPr>
          <p:cNvPr id="4" name="Footer Placeholder 3">
            <a:extLst>
              <a:ext uri="{FF2B5EF4-FFF2-40B4-BE49-F238E27FC236}">
                <a16:creationId xmlns:a16="http://schemas.microsoft.com/office/drawing/2014/main" id="{45111606-CD95-9B41-A642-630AFC56968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ED66ABAA-AC3E-294A-B0B3-D3E1B3D0359D}"/>
              </a:ext>
            </a:extLst>
          </p:cNvPr>
          <p:cNvSpPr>
            <a:spLocks noGrp="1"/>
          </p:cNvSpPr>
          <p:nvPr>
            <p:ph type="sldNum" sz="quarter" idx="12"/>
          </p:nvPr>
        </p:nvSpPr>
        <p:spPr/>
        <p:txBody>
          <a:bodyPr/>
          <a:lstStyle/>
          <a:p>
            <a:fld id="{F5EB3AC9-8928-2848-BC5E-B3D167CD9FED}" type="slidenum">
              <a:rPr lang="en-US" smtClean="0"/>
              <a:t>‹#›</a:t>
            </a:fld>
            <a:endParaRPr lang="en-US"/>
          </a:p>
        </p:txBody>
      </p:sp>
    </p:spTree>
    <p:extLst>
      <p:ext uri="{BB962C8B-B14F-4D97-AF65-F5344CB8AC3E}">
        <p14:creationId xmlns:p14="http://schemas.microsoft.com/office/powerpoint/2010/main" val="412881743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A684DFF-806B-F84E-AEFB-AC013768E4D1}"/>
              </a:ext>
            </a:extLst>
          </p:cNvPr>
          <p:cNvSpPr>
            <a:spLocks noGrp="1"/>
          </p:cNvSpPr>
          <p:nvPr>
            <p:ph type="dt" sz="half" idx="10"/>
          </p:nvPr>
        </p:nvSpPr>
        <p:spPr/>
        <p:txBody>
          <a:bodyPr/>
          <a:lstStyle/>
          <a:p>
            <a:fld id="{6D005BE2-FAC4-E144-BC4D-88C31EEB3650}" type="datetimeFigureOut">
              <a:rPr lang="en-US" smtClean="0"/>
              <a:t>12/30/18</a:t>
            </a:fld>
            <a:endParaRPr lang="en-US"/>
          </a:p>
        </p:txBody>
      </p:sp>
      <p:sp>
        <p:nvSpPr>
          <p:cNvPr id="3" name="Footer Placeholder 2">
            <a:extLst>
              <a:ext uri="{FF2B5EF4-FFF2-40B4-BE49-F238E27FC236}">
                <a16:creationId xmlns:a16="http://schemas.microsoft.com/office/drawing/2014/main" id="{93666C64-6C61-E64E-ACBD-20BBAF6E5893}"/>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C1B7BD4-776E-5F4C-80BB-21FE7E7224DD}"/>
              </a:ext>
            </a:extLst>
          </p:cNvPr>
          <p:cNvSpPr>
            <a:spLocks noGrp="1"/>
          </p:cNvSpPr>
          <p:nvPr>
            <p:ph type="sldNum" sz="quarter" idx="12"/>
          </p:nvPr>
        </p:nvSpPr>
        <p:spPr/>
        <p:txBody>
          <a:bodyPr/>
          <a:lstStyle/>
          <a:p>
            <a:fld id="{F5EB3AC9-8928-2848-BC5E-B3D167CD9FED}" type="slidenum">
              <a:rPr lang="en-US" smtClean="0"/>
              <a:t>‹#›</a:t>
            </a:fld>
            <a:endParaRPr lang="en-US"/>
          </a:p>
        </p:txBody>
      </p:sp>
    </p:spTree>
    <p:extLst>
      <p:ext uri="{BB962C8B-B14F-4D97-AF65-F5344CB8AC3E}">
        <p14:creationId xmlns:p14="http://schemas.microsoft.com/office/powerpoint/2010/main" val="333328820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FBD7E6-D246-3C4D-8AE4-B6DC383E059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7E2D001-CFA9-1F40-83C5-97F592E694B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2B361F1-79EF-704C-9D44-5C77C5C268A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7B50D82A-5CC6-3843-ABE4-99A7B3B0FCFD}"/>
              </a:ext>
            </a:extLst>
          </p:cNvPr>
          <p:cNvSpPr>
            <a:spLocks noGrp="1"/>
          </p:cNvSpPr>
          <p:nvPr>
            <p:ph type="dt" sz="half" idx="10"/>
          </p:nvPr>
        </p:nvSpPr>
        <p:spPr/>
        <p:txBody>
          <a:bodyPr/>
          <a:lstStyle/>
          <a:p>
            <a:fld id="{6D005BE2-FAC4-E144-BC4D-88C31EEB3650}" type="datetimeFigureOut">
              <a:rPr lang="en-US" smtClean="0"/>
              <a:t>12/30/18</a:t>
            </a:fld>
            <a:endParaRPr lang="en-US"/>
          </a:p>
        </p:txBody>
      </p:sp>
      <p:sp>
        <p:nvSpPr>
          <p:cNvPr id="6" name="Footer Placeholder 5">
            <a:extLst>
              <a:ext uri="{FF2B5EF4-FFF2-40B4-BE49-F238E27FC236}">
                <a16:creationId xmlns:a16="http://schemas.microsoft.com/office/drawing/2014/main" id="{4735A384-7FAE-A945-A178-F998E5B850D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6D40CC4-4669-234A-871A-ACAE5B5A637A}"/>
              </a:ext>
            </a:extLst>
          </p:cNvPr>
          <p:cNvSpPr>
            <a:spLocks noGrp="1"/>
          </p:cNvSpPr>
          <p:nvPr>
            <p:ph type="sldNum" sz="quarter" idx="12"/>
          </p:nvPr>
        </p:nvSpPr>
        <p:spPr/>
        <p:txBody>
          <a:bodyPr/>
          <a:lstStyle/>
          <a:p>
            <a:fld id="{F5EB3AC9-8928-2848-BC5E-B3D167CD9FED}" type="slidenum">
              <a:rPr lang="en-US" smtClean="0"/>
              <a:t>‹#›</a:t>
            </a:fld>
            <a:endParaRPr lang="en-US"/>
          </a:p>
        </p:txBody>
      </p:sp>
    </p:spTree>
    <p:extLst>
      <p:ext uri="{BB962C8B-B14F-4D97-AF65-F5344CB8AC3E}">
        <p14:creationId xmlns:p14="http://schemas.microsoft.com/office/powerpoint/2010/main" val="26880485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C5DBCDC-DAAD-9242-84B6-3D30AE7327FC}" type="datetimeFigureOut">
              <a:rPr lang="en-US" smtClean="0"/>
              <a:t>12/30/18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9D6181C-2E5D-B348-AFE4-09BCD787BDAF}" type="slidenum">
              <a:rPr lang="en-US" smtClean="0"/>
              <a:t>‹#›</a:t>
            </a:fld>
            <a:endParaRPr lang="en-US"/>
          </a:p>
        </p:txBody>
      </p:sp>
    </p:spTree>
    <p:extLst>
      <p:ext uri="{BB962C8B-B14F-4D97-AF65-F5344CB8AC3E}">
        <p14:creationId xmlns:p14="http://schemas.microsoft.com/office/powerpoint/2010/main" val="396235508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9EB84E-1D93-C940-808C-FEA117366BC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A98660E-A734-704E-8A29-B7086BDF272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014E317-2F2C-434E-8AB3-78161E0F6C5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479C6A93-90BF-B14A-9F55-43490AD48C27}"/>
              </a:ext>
            </a:extLst>
          </p:cNvPr>
          <p:cNvSpPr>
            <a:spLocks noGrp="1"/>
          </p:cNvSpPr>
          <p:nvPr>
            <p:ph type="dt" sz="half" idx="10"/>
          </p:nvPr>
        </p:nvSpPr>
        <p:spPr/>
        <p:txBody>
          <a:bodyPr/>
          <a:lstStyle/>
          <a:p>
            <a:fld id="{6D005BE2-FAC4-E144-BC4D-88C31EEB3650}" type="datetimeFigureOut">
              <a:rPr lang="en-US" smtClean="0"/>
              <a:t>12/30/18</a:t>
            </a:fld>
            <a:endParaRPr lang="en-US"/>
          </a:p>
        </p:txBody>
      </p:sp>
      <p:sp>
        <p:nvSpPr>
          <p:cNvPr id="6" name="Footer Placeholder 5">
            <a:extLst>
              <a:ext uri="{FF2B5EF4-FFF2-40B4-BE49-F238E27FC236}">
                <a16:creationId xmlns:a16="http://schemas.microsoft.com/office/drawing/2014/main" id="{C3AEA6AE-0D14-B549-A2EF-5D7A1BDA8C0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E102B6B-B6BF-084E-B26D-87DFB21318C5}"/>
              </a:ext>
            </a:extLst>
          </p:cNvPr>
          <p:cNvSpPr>
            <a:spLocks noGrp="1"/>
          </p:cNvSpPr>
          <p:nvPr>
            <p:ph type="sldNum" sz="quarter" idx="12"/>
          </p:nvPr>
        </p:nvSpPr>
        <p:spPr/>
        <p:txBody>
          <a:bodyPr/>
          <a:lstStyle/>
          <a:p>
            <a:fld id="{F5EB3AC9-8928-2848-BC5E-B3D167CD9FED}" type="slidenum">
              <a:rPr lang="en-US" smtClean="0"/>
              <a:t>‹#›</a:t>
            </a:fld>
            <a:endParaRPr lang="en-US"/>
          </a:p>
        </p:txBody>
      </p:sp>
    </p:spTree>
    <p:extLst>
      <p:ext uri="{BB962C8B-B14F-4D97-AF65-F5344CB8AC3E}">
        <p14:creationId xmlns:p14="http://schemas.microsoft.com/office/powerpoint/2010/main" val="121465666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F9214A-C9B6-5D41-9251-6733ABBDC9D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2D62088-65A0-4E4B-85E9-BA86F79AE6B0}"/>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BF14320-A48B-7D4A-9D06-5DB9A2569428}"/>
              </a:ext>
            </a:extLst>
          </p:cNvPr>
          <p:cNvSpPr>
            <a:spLocks noGrp="1"/>
          </p:cNvSpPr>
          <p:nvPr>
            <p:ph type="dt" sz="half" idx="10"/>
          </p:nvPr>
        </p:nvSpPr>
        <p:spPr/>
        <p:txBody>
          <a:bodyPr/>
          <a:lstStyle/>
          <a:p>
            <a:fld id="{6D005BE2-FAC4-E144-BC4D-88C31EEB3650}" type="datetimeFigureOut">
              <a:rPr lang="en-US" smtClean="0"/>
              <a:t>12/30/18</a:t>
            </a:fld>
            <a:endParaRPr lang="en-US"/>
          </a:p>
        </p:txBody>
      </p:sp>
      <p:sp>
        <p:nvSpPr>
          <p:cNvPr id="5" name="Footer Placeholder 4">
            <a:extLst>
              <a:ext uri="{FF2B5EF4-FFF2-40B4-BE49-F238E27FC236}">
                <a16:creationId xmlns:a16="http://schemas.microsoft.com/office/drawing/2014/main" id="{1C12DA36-A629-FB43-B68D-81E462E413C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D81E346-1261-F54B-88A5-A38777AE668A}"/>
              </a:ext>
            </a:extLst>
          </p:cNvPr>
          <p:cNvSpPr>
            <a:spLocks noGrp="1"/>
          </p:cNvSpPr>
          <p:nvPr>
            <p:ph type="sldNum" sz="quarter" idx="12"/>
          </p:nvPr>
        </p:nvSpPr>
        <p:spPr/>
        <p:txBody>
          <a:bodyPr/>
          <a:lstStyle/>
          <a:p>
            <a:fld id="{F5EB3AC9-8928-2848-BC5E-B3D167CD9FED}" type="slidenum">
              <a:rPr lang="en-US" smtClean="0"/>
              <a:t>‹#›</a:t>
            </a:fld>
            <a:endParaRPr lang="en-US"/>
          </a:p>
        </p:txBody>
      </p:sp>
    </p:spTree>
    <p:extLst>
      <p:ext uri="{BB962C8B-B14F-4D97-AF65-F5344CB8AC3E}">
        <p14:creationId xmlns:p14="http://schemas.microsoft.com/office/powerpoint/2010/main" val="217607210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F7A2B09-C5AB-EC4D-9F89-511D4462F5C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60FCF39-DA7A-7F42-B3F0-8DC6B5EF0764}"/>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F5759E1-E0BA-6E49-93A8-7318E2043495}"/>
              </a:ext>
            </a:extLst>
          </p:cNvPr>
          <p:cNvSpPr>
            <a:spLocks noGrp="1"/>
          </p:cNvSpPr>
          <p:nvPr>
            <p:ph type="dt" sz="half" idx="10"/>
          </p:nvPr>
        </p:nvSpPr>
        <p:spPr/>
        <p:txBody>
          <a:bodyPr/>
          <a:lstStyle/>
          <a:p>
            <a:fld id="{6D005BE2-FAC4-E144-BC4D-88C31EEB3650}" type="datetimeFigureOut">
              <a:rPr lang="en-US" smtClean="0"/>
              <a:t>12/30/18</a:t>
            </a:fld>
            <a:endParaRPr lang="en-US"/>
          </a:p>
        </p:txBody>
      </p:sp>
      <p:sp>
        <p:nvSpPr>
          <p:cNvPr id="5" name="Footer Placeholder 4">
            <a:extLst>
              <a:ext uri="{FF2B5EF4-FFF2-40B4-BE49-F238E27FC236}">
                <a16:creationId xmlns:a16="http://schemas.microsoft.com/office/drawing/2014/main" id="{9C9A3DF7-C320-3149-B417-EB0059BEBFD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3F6BBBA-4496-9640-94C7-FDEF2338C1B8}"/>
              </a:ext>
            </a:extLst>
          </p:cNvPr>
          <p:cNvSpPr>
            <a:spLocks noGrp="1"/>
          </p:cNvSpPr>
          <p:nvPr>
            <p:ph type="sldNum" sz="quarter" idx="12"/>
          </p:nvPr>
        </p:nvSpPr>
        <p:spPr/>
        <p:txBody>
          <a:bodyPr/>
          <a:lstStyle/>
          <a:p>
            <a:fld id="{F5EB3AC9-8928-2848-BC5E-B3D167CD9FED}" type="slidenum">
              <a:rPr lang="en-US" smtClean="0"/>
              <a:t>‹#›</a:t>
            </a:fld>
            <a:endParaRPr lang="en-US"/>
          </a:p>
        </p:txBody>
      </p:sp>
    </p:spTree>
    <p:extLst>
      <p:ext uri="{BB962C8B-B14F-4D97-AF65-F5344CB8AC3E}">
        <p14:creationId xmlns:p14="http://schemas.microsoft.com/office/powerpoint/2010/main" val="26533640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en-US"/>
              <a:t>Click to edit Master title style</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7" name="Date Placeholder 6"/>
          <p:cNvSpPr>
            <a:spLocks noGrp="1"/>
          </p:cNvSpPr>
          <p:nvPr>
            <p:ph type="dt" sz="half" idx="10"/>
          </p:nvPr>
        </p:nvSpPr>
        <p:spPr/>
        <p:txBody>
          <a:bodyPr/>
          <a:lstStyle/>
          <a:p>
            <a:fld id="{3C5DBCDC-DAAD-9242-84B6-3D30AE7327FC}" type="datetimeFigureOut">
              <a:rPr lang="en-US" smtClean="0"/>
              <a:t>12/30/18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9D6181C-2E5D-B348-AFE4-09BCD787BDAF}" type="slidenum">
              <a:rPr lang="en-US" smtClean="0"/>
              <a:t>‹#›</a:t>
            </a:fld>
            <a:endParaRPr lang="en-US"/>
          </a:p>
        </p:txBody>
      </p:sp>
    </p:spTree>
    <p:extLst>
      <p:ext uri="{BB962C8B-B14F-4D97-AF65-F5344CB8AC3E}">
        <p14:creationId xmlns:p14="http://schemas.microsoft.com/office/powerpoint/2010/main" val="549331027"/>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3C5DBCDC-DAAD-9242-84B6-3D30AE7327FC}" type="datetimeFigureOut">
              <a:rPr lang="en-US" smtClean="0"/>
              <a:t>12/30/18</a:t>
            </a:fld>
            <a:endParaRPr lang="en-US"/>
          </a:p>
        </p:txBody>
      </p:sp>
      <p:sp>
        <p:nvSpPr>
          <p:cNvPr id="9" name="Footer Placeholder 8"/>
          <p:cNvSpPr>
            <a:spLocks noGrp="1"/>
          </p:cNvSpPr>
          <p:nvPr>
            <p:ph type="ftr" sz="quarter" idx="11"/>
          </p:nvPr>
        </p:nvSpPr>
        <p:spPr/>
        <p:txBody>
          <a:bodyPr/>
          <a:lstStyle/>
          <a:p>
            <a:endParaRPr lang="en-US"/>
          </a:p>
        </p:txBody>
      </p:sp>
      <p:sp>
        <p:nvSpPr>
          <p:cNvPr id="10" name="Slide Number Placeholder 9"/>
          <p:cNvSpPr>
            <a:spLocks noGrp="1"/>
          </p:cNvSpPr>
          <p:nvPr>
            <p:ph type="sldNum" sz="quarter" idx="12"/>
          </p:nvPr>
        </p:nvSpPr>
        <p:spPr/>
        <p:txBody>
          <a:bodyPr/>
          <a:lstStyle/>
          <a:p>
            <a:fld id="{F9D6181C-2E5D-B348-AFE4-09BCD787BDAF}" type="slidenum">
              <a:rPr lang="en-US" smtClean="0"/>
              <a:t>‹#›</a:t>
            </a:fld>
            <a:endParaRPr lang="en-US"/>
          </a:p>
        </p:txBody>
      </p:sp>
    </p:spTree>
    <p:extLst>
      <p:ext uri="{BB962C8B-B14F-4D97-AF65-F5344CB8AC3E}">
        <p14:creationId xmlns:p14="http://schemas.microsoft.com/office/powerpoint/2010/main" val="22397555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583436" y="3143250"/>
            <a:ext cx="4270248" cy="259677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7" name="Date Placeholder 6"/>
          <p:cNvSpPr>
            <a:spLocks noGrp="1"/>
          </p:cNvSpPr>
          <p:nvPr>
            <p:ph type="dt" sz="half" idx="10"/>
          </p:nvPr>
        </p:nvSpPr>
        <p:spPr/>
        <p:txBody>
          <a:bodyPr/>
          <a:lstStyle/>
          <a:p>
            <a:fld id="{3C5DBCDC-DAAD-9242-84B6-3D30AE7327FC}" type="datetimeFigureOut">
              <a:rPr lang="en-US" smtClean="0"/>
              <a:t>12/30/18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9D6181C-2E5D-B348-AFE4-09BCD787BDAF}" type="slidenum">
              <a:rPr lang="en-US" smtClean="0"/>
              <a:t>‹#›</a:t>
            </a:fld>
            <a:endParaRPr lang="en-US"/>
          </a:p>
        </p:txBody>
      </p:sp>
      <p:sp>
        <p:nvSpPr>
          <p:cNvPr id="10" name="Title 9"/>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2930519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C5DBCDC-DAAD-9242-84B6-3D30AE7327FC}" type="datetimeFigureOut">
              <a:rPr lang="en-US" smtClean="0"/>
              <a:t>12/30/18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9D6181C-2E5D-B348-AFE4-09BCD787BDAF}" type="slidenum">
              <a:rPr lang="en-US" smtClean="0"/>
              <a:t>‹#›</a:t>
            </a:fld>
            <a:endParaRPr lang="en-US"/>
          </a:p>
        </p:txBody>
      </p:sp>
    </p:spTree>
    <p:extLst>
      <p:ext uri="{BB962C8B-B14F-4D97-AF65-F5344CB8AC3E}">
        <p14:creationId xmlns:p14="http://schemas.microsoft.com/office/powerpoint/2010/main" val="2500689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C5DBCDC-DAAD-9242-84B6-3D30AE7327FC}" type="datetimeFigureOut">
              <a:rPr lang="en-US" smtClean="0"/>
              <a:t>12/30/18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9D6181C-2E5D-B348-AFE4-09BCD787BDAF}" type="slidenum">
              <a:rPr lang="en-US" smtClean="0"/>
              <a:t>‹#›</a:t>
            </a:fld>
            <a:endParaRPr lang="en-US"/>
          </a:p>
        </p:txBody>
      </p:sp>
    </p:spTree>
    <p:extLst>
      <p:ext uri="{BB962C8B-B14F-4D97-AF65-F5344CB8AC3E}">
        <p14:creationId xmlns:p14="http://schemas.microsoft.com/office/powerpoint/2010/main" val="29677348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en-US"/>
              <a:t>Click to edit Master title style</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9" name="Date Placeholder 8"/>
          <p:cNvSpPr>
            <a:spLocks noGrp="1"/>
          </p:cNvSpPr>
          <p:nvPr>
            <p:ph type="dt" sz="half" idx="10"/>
          </p:nvPr>
        </p:nvSpPr>
        <p:spPr/>
        <p:txBody>
          <a:bodyPr/>
          <a:lstStyle/>
          <a:p>
            <a:fld id="{3C5DBCDC-DAAD-9242-84B6-3D30AE7327FC}" type="datetimeFigureOut">
              <a:rPr lang="en-US" smtClean="0"/>
              <a:t>12/30/18</a:t>
            </a:fld>
            <a:endParaRPr lang="en-US"/>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a:p>
        </p:txBody>
      </p:sp>
      <p:sp>
        <p:nvSpPr>
          <p:cNvPr id="11" name="Slide Number Placeholder 10"/>
          <p:cNvSpPr>
            <a:spLocks noGrp="1"/>
          </p:cNvSpPr>
          <p:nvPr>
            <p:ph type="sldNum" sz="quarter" idx="12"/>
          </p:nvPr>
        </p:nvSpPr>
        <p:spPr/>
        <p:txBody>
          <a:bodyPr/>
          <a:lstStyle/>
          <a:p>
            <a:fld id="{F9D6181C-2E5D-B348-AFE4-09BCD787BDAF}" type="slidenum">
              <a:rPr lang="en-US" smtClean="0"/>
              <a:t>‹#›</a:t>
            </a:fld>
            <a:endParaRPr lang="en-US"/>
          </a:p>
        </p:txBody>
      </p:sp>
    </p:spTree>
    <p:extLst>
      <p:ext uri="{BB962C8B-B14F-4D97-AF65-F5344CB8AC3E}">
        <p14:creationId xmlns:p14="http://schemas.microsoft.com/office/powerpoint/2010/main" val="24447456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3C5DBCDC-DAAD-9242-84B6-3D30AE7327FC}" type="datetimeFigureOut">
              <a:rPr lang="en-US" smtClean="0"/>
              <a:t>12/30/18</a:t>
            </a:fld>
            <a:endParaRPr lang="en-US"/>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a:p>
        </p:txBody>
      </p:sp>
      <p:sp>
        <p:nvSpPr>
          <p:cNvPr id="10" name="Slide Number Placeholder 9"/>
          <p:cNvSpPr>
            <a:spLocks noGrp="1"/>
          </p:cNvSpPr>
          <p:nvPr>
            <p:ph type="sldNum" sz="quarter" idx="12"/>
          </p:nvPr>
        </p:nvSpPr>
        <p:spPr/>
        <p:txBody>
          <a:bodyPr/>
          <a:lstStyle/>
          <a:p>
            <a:fld id="{F9D6181C-2E5D-B348-AFE4-09BCD787BDAF}" type="slidenum">
              <a:rPr lang="en-US" smtClean="0"/>
              <a:t>‹#›</a:t>
            </a:fld>
            <a:endParaRPr lang="en-US"/>
          </a:p>
        </p:txBody>
      </p:sp>
    </p:spTree>
    <p:extLst>
      <p:ext uri="{BB962C8B-B14F-4D97-AF65-F5344CB8AC3E}">
        <p14:creationId xmlns:p14="http://schemas.microsoft.com/office/powerpoint/2010/main" val="37140967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3C5DBCDC-DAAD-9242-84B6-3D30AE7327FC}" type="datetimeFigureOut">
              <a:rPr lang="en-US" smtClean="0"/>
              <a:t>12/30/18</a:t>
            </a:fld>
            <a:endParaRPr lang="en-US"/>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F9D6181C-2E5D-B348-AFE4-09BCD787BDAF}" type="slidenum">
              <a:rPr lang="en-US" smtClean="0"/>
              <a:t>‹#›</a:t>
            </a:fld>
            <a:endParaRPr lang="en-US"/>
          </a:p>
        </p:txBody>
      </p:sp>
    </p:spTree>
    <p:extLst>
      <p:ext uri="{BB962C8B-B14F-4D97-AF65-F5344CB8AC3E}">
        <p14:creationId xmlns:p14="http://schemas.microsoft.com/office/powerpoint/2010/main" val="44685852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FCD58A6-09FA-894F-8E25-417CA5AA685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F189B3C-79CA-524F-ADBC-09CAB31DC16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A89D87F-8AA9-4E46-B992-4708D055210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D005BE2-FAC4-E144-BC4D-88C31EEB3650}" type="datetimeFigureOut">
              <a:rPr lang="en-US" smtClean="0"/>
              <a:t>12/30/18</a:t>
            </a:fld>
            <a:endParaRPr lang="en-US"/>
          </a:p>
        </p:txBody>
      </p:sp>
      <p:sp>
        <p:nvSpPr>
          <p:cNvPr id="5" name="Footer Placeholder 4">
            <a:extLst>
              <a:ext uri="{FF2B5EF4-FFF2-40B4-BE49-F238E27FC236}">
                <a16:creationId xmlns:a16="http://schemas.microsoft.com/office/drawing/2014/main" id="{90580290-2ACA-4E4A-BD3D-ED39EBF33EF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6A80DAF4-E54A-9847-8F0C-6EBE75DC42D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5EB3AC9-8928-2848-BC5E-B3D167CD9FED}" type="slidenum">
              <a:rPr lang="en-US" smtClean="0"/>
              <a:t>‹#›</a:t>
            </a:fld>
            <a:endParaRPr lang="en-US"/>
          </a:p>
        </p:txBody>
      </p:sp>
    </p:spTree>
    <p:extLst>
      <p:ext uri="{BB962C8B-B14F-4D97-AF65-F5344CB8AC3E}">
        <p14:creationId xmlns:p14="http://schemas.microsoft.com/office/powerpoint/2010/main" val="172493050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917DFF-52CF-A34F-8C7B-F29317FE7BC8}"/>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93AD6EB6-3736-1A45-ABF1-8E32200FF29F}"/>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37396409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00495F-43D7-8345-B136-3CE2C97280E9}"/>
              </a:ext>
            </a:extLst>
          </p:cNvPr>
          <p:cNvSpPr>
            <a:spLocks noGrp="1"/>
          </p:cNvSpPr>
          <p:nvPr>
            <p:ph type="ctrTitle"/>
          </p:nvPr>
        </p:nvSpPr>
        <p:spPr>
          <a:xfrm>
            <a:off x="5498590" y="988741"/>
            <a:ext cx="5888754" cy="4880518"/>
          </a:xfrm>
          <a:noFill/>
          <a:ln>
            <a:noFill/>
          </a:ln>
        </p:spPr>
        <p:txBody>
          <a:bodyPr wrap="square">
            <a:normAutofit/>
          </a:bodyPr>
          <a:lstStyle/>
          <a:p>
            <a:r>
              <a:rPr lang="en-US" sz="4800" b="1" dirty="0">
                <a:solidFill>
                  <a:schemeClr val="tx1"/>
                </a:solidFill>
                <a:effectLst>
                  <a:innerShdw blurRad="63500" dist="50800" dir="16200000">
                    <a:prstClr val="black">
                      <a:alpha val="50000"/>
                    </a:prstClr>
                  </a:innerShdw>
                </a:effectLst>
              </a:rPr>
              <a:t>Everlasting Consolation</a:t>
            </a:r>
          </a:p>
        </p:txBody>
      </p:sp>
      <p:sp>
        <p:nvSpPr>
          <p:cNvPr id="8" name="Rectangle 7">
            <a:extLst>
              <a:ext uri="{FF2B5EF4-FFF2-40B4-BE49-F238E27FC236}">
                <a16:creationId xmlns:a16="http://schemas.microsoft.com/office/drawing/2014/main" id="{6E5BD17F-C95C-40ED-8D04-03295D46FD2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438656" cy="6858000"/>
          </a:xfrm>
          <a:prstGeom prst="rect">
            <a:avLst/>
          </a:prstGeom>
          <a:solidFill>
            <a:schemeClr val="bg2">
              <a:alpha val="80000"/>
            </a:schemeClr>
          </a:solidFill>
          <a:ln>
            <a:no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en-US">
              <a:solidFill>
                <a:schemeClr val="accent2"/>
              </a:solidFill>
            </a:endParaRPr>
          </a:p>
        </p:txBody>
      </p:sp>
      <p:sp>
        <p:nvSpPr>
          <p:cNvPr id="10" name="Rectangle 9">
            <a:extLst>
              <a:ext uri="{FF2B5EF4-FFF2-40B4-BE49-F238E27FC236}">
                <a16:creationId xmlns:a16="http://schemas.microsoft.com/office/drawing/2014/main" id="{4203DEB5-0B19-4F8E-84E2-00F5861C96F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38656" y="0"/>
            <a:ext cx="3215640" cy="685800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a:extLst>
              <a:ext uri="{FF2B5EF4-FFF2-40B4-BE49-F238E27FC236}">
                <a16:creationId xmlns:a16="http://schemas.microsoft.com/office/drawing/2014/main" id="{3BAB46B7-954A-2D47-96F6-10418AE8BF63}"/>
              </a:ext>
            </a:extLst>
          </p:cNvPr>
          <p:cNvSpPr>
            <a:spLocks noGrp="1"/>
          </p:cNvSpPr>
          <p:nvPr>
            <p:ph type="subTitle" idx="1"/>
          </p:nvPr>
        </p:nvSpPr>
        <p:spPr>
          <a:xfrm>
            <a:off x="1499198" y="435943"/>
            <a:ext cx="3087569" cy="6060554"/>
          </a:xfrm>
        </p:spPr>
        <p:txBody>
          <a:bodyPr anchor="ctr">
            <a:normAutofit fontScale="77500" lnSpcReduction="20000"/>
          </a:bodyPr>
          <a:lstStyle/>
          <a:p>
            <a:r>
              <a:rPr lang="en-US" sz="4100" i="1" dirty="0">
                <a:solidFill>
                  <a:srgbClr val="FFFFFF"/>
                </a:solidFill>
              </a:rPr>
              <a:t>“Now may our Lord Jesus Christ Himself, and our God and Father, who has loved us and given us everlasting consolation and good hope by grace, comfort your hearts and establish you in every good word and work.”</a:t>
            </a:r>
          </a:p>
          <a:p>
            <a:r>
              <a:rPr lang="en-US" sz="3600" dirty="0">
                <a:solidFill>
                  <a:srgbClr val="FFFFFF"/>
                </a:solidFill>
              </a:rPr>
              <a:t>(2 Thess. 2:16-17)</a:t>
            </a:r>
          </a:p>
        </p:txBody>
      </p:sp>
    </p:spTree>
    <p:extLst>
      <p:ext uri="{BB962C8B-B14F-4D97-AF65-F5344CB8AC3E}">
        <p14:creationId xmlns:p14="http://schemas.microsoft.com/office/powerpoint/2010/main" val="3419223431"/>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9BB591-B4A2-1C4F-BF41-FB8C74D3C53F}"/>
              </a:ext>
            </a:extLst>
          </p:cNvPr>
          <p:cNvSpPr>
            <a:spLocks noGrp="1"/>
          </p:cNvSpPr>
          <p:nvPr>
            <p:ph type="title"/>
          </p:nvPr>
        </p:nvSpPr>
        <p:spPr>
          <a:xfrm>
            <a:off x="2231136" y="581918"/>
            <a:ext cx="7729728" cy="1188720"/>
          </a:xfrm>
          <a:ln>
            <a:solidFill>
              <a:schemeClr val="accent2"/>
            </a:solidFill>
          </a:ln>
        </p:spPr>
        <p:txBody>
          <a:bodyPr/>
          <a:lstStyle/>
          <a:p>
            <a:r>
              <a:rPr lang="en-US" dirty="0"/>
              <a:t>The Need for “Everlasting Consolation”</a:t>
            </a:r>
          </a:p>
        </p:txBody>
      </p:sp>
      <p:sp>
        <p:nvSpPr>
          <p:cNvPr id="3" name="Content Placeholder 2">
            <a:extLst>
              <a:ext uri="{FF2B5EF4-FFF2-40B4-BE49-F238E27FC236}">
                <a16:creationId xmlns:a16="http://schemas.microsoft.com/office/drawing/2014/main" id="{39DE6B6D-4456-BC4B-8236-346843C00611}"/>
              </a:ext>
            </a:extLst>
          </p:cNvPr>
          <p:cNvSpPr>
            <a:spLocks noGrp="1"/>
          </p:cNvSpPr>
          <p:nvPr>
            <p:ph idx="1"/>
          </p:nvPr>
        </p:nvSpPr>
        <p:spPr>
          <a:xfrm>
            <a:off x="2231136" y="1860687"/>
            <a:ext cx="7729728" cy="4369981"/>
          </a:xfrm>
        </p:spPr>
        <p:txBody>
          <a:bodyPr>
            <a:normAutofit/>
          </a:bodyPr>
          <a:lstStyle/>
          <a:p>
            <a:pPr>
              <a:buFont typeface="Wingdings" pitchFamily="2" charset="2"/>
              <a:buChar char="v"/>
            </a:pPr>
            <a:r>
              <a:rPr lang="en-US" sz="3200" dirty="0"/>
              <a:t>Ignorance – </a:t>
            </a:r>
            <a:r>
              <a:rPr lang="en-US" sz="3200" i="1" dirty="0"/>
              <a:t>1 Thessalonians 4:13-18</a:t>
            </a:r>
          </a:p>
          <a:p>
            <a:pPr>
              <a:buFont typeface="Wingdings" pitchFamily="2" charset="2"/>
              <a:buChar char="v"/>
            </a:pPr>
            <a:r>
              <a:rPr lang="en-US" sz="3200" dirty="0"/>
              <a:t>False Doctrine – </a:t>
            </a:r>
            <a:r>
              <a:rPr lang="en-US" sz="3200" i="1" dirty="0"/>
              <a:t>2 Thessalonians 2:1-3</a:t>
            </a:r>
          </a:p>
          <a:p>
            <a:pPr>
              <a:buFont typeface="Wingdings" pitchFamily="2" charset="2"/>
              <a:buChar char="v"/>
            </a:pPr>
            <a:r>
              <a:rPr lang="en-US" sz="3200" dirty="0"/>
              <a:t>Persecution – </a:t>
            </a:r>
            <a:r>
              <a:rPr lang="en-US" sz="3200" i="1" dirty="0"/>
              <a:t>2 Thessalonians 1:4-7</a:t>
            </a:r>
          </a:p>
          <a:p>
            <a:pPr>
              <a:buFont typeface="Wingdings" pitchFamily="2" charset="2"/>
              <a:buChar char="v"/>
            </a:pPr>
            <a:r>
              <a:rPr lang="en-US" sz="3200" dirty="0"/>
              <a:t>Faintheartedness – </a:t>
            </a:r>
            <a:r>
              <a:rPr lang="en-US" sz="3200" i="1" dirty="0"/>
              <a:t>1 Thessalonians 5:14</a:t>
            </a:r>
          </a:p>
        </p:txBody>
      </p:sp>
    </p:spTree>
    <p:extLst>
      <p:ext uri="{BB962C8B-B14F-4D97-AF65-F5344CB8AC3E}">
        <p14:creationId xmlns:p14="http://schemas.microsoft.com/office/powerpoint/2010/main" val="29849003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9BB591-B4A2-1C4F-BF41-FB8C74D3C53F}"/>
              </a:ext>
            </a:extLst>
          </p:cNvPr>
          <p:cNvSpPr>
            <a:spLocks noGrp="1"/>
          </p:cNvSpPr>
          <p:nvPr>
            <p:ph type="title"/>
          </p:nvPr>
        </p:nvSpPr>
        <p:spPr>
          <a:xfrm>
            <a:off x="2231136" y="581918"/>
            <a:ext cx="7729728" cy="1188720"/>
          </a:xfrm>
          <a:ln>
            <a:solidFill>
              <a:schemeClr val="accent2"/>
            </a:solidFill>
          </a:ln>
        </p:spPr>
        <p:txBody>
          <a:bodyPr/>
          <a:lstStyle/>
          <a:p>
            <a:r>
              <a:rPr lang="en-US" dirty="0"/>
              <a:t>The False Source of “Everlasting Consolation”</a:t>
            </a:r>
          </a:p>
        </p:txBody>
      </p:sp>
      <p:sp>
        <p:nvSpPr>
          <p:cNvPr id="3" name="Content Placeholder 2">
            <a:extLst>
              <a:ext uri="{FF2B5EF4-FFF2-40B4-BE49-F238E27FC236}">
                <a16:creationId xmlns:a16="http://schemas.microsoft.com/office/drawing/2014/main" id="{39DE6B6D-4456-BC4B-8236-346843C00611}"/>
              </a:ext>
            </a:extLst>
          </p:cNvPr>
          <p:cNvSpPr>
            <a:spLocks noGrp="1"/>
          </p:cNvSpPr>
          <p:nvPr>
            <p:ph idx="1"/>
          </p:nvPr>
        </p:nvSpPr>
        <p:spPr>
          <a:xfrm>
            <a:off x="2231136" y="1860687"/>
            <a:ext cx="7729728" cy="4369981"/>
          </a:xfrm>
        </p:spPr>
        <p:txBody>
          <a:bodyPr>
            <a:normAutofit/>
          </a:bodyPr>
          <a:lstStyle/>
          <a:p>
            <a:pPr>
              <a:buFont typeface="Wingdings" pitchFamily="2" charset="2"/>
              <a:buChar char="v"/>
            </a:pPr>
            <a:r>
              <a:rPr lang="en-US" sz="3200" dirty="0"/>
              <a:t>Error – </a:t>
            </a:r>
            <a:r>
              <a:rPr lang="en-US" sz="3200" i="1" dirty="0"/>
              <a:t>2 Peter 2:18-19; 2 Timothy 4:3-4</a:t>
            </a:r>
          </a:p>
          <a:p>
            <a:pPr>
              <a:buFont typeface="Wingdings" pitchFamily="2" charset="2"/>
              <a:buChar char="v"/>
            </a:pPr>
            <a:r>
              <a:rPr lang="en-US" sz="3200" dirty="0"/>
              <a:t>Sin – </a:t>
            </a:r>
            <a:r>
              <a:rPr lang="en-US" sz="3200" i="1" dirty="0"/>
              <a:t>1 Thessalonians 3:5</a:t>
            </a:r>
          </a:p>
        </p:txBody>
      </p:sp>
    </p:spTree>
    <p:extLst>
      <p:ext uri="{BB962C8B-B14F-4D97-AF65-F5344CB8AC3E}">
        <p14:creationId xmlns:p14="http://schemas.microsoft.com/office/powerpoint/2010/main" val="7145727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9BB591-B4A2-1C4F-BF41-FB8C74D3C53F}"/>
              </a:ext>
            </a:extLst>
          </p:cNvPr>
          <p:cNvSpPr>
            <a:spLocks noGrp="1"/>
          </p:cNvSpPr>
          <p:nvPr>
            <p:ph type="title"/>
          </p:nvPr>
        </p:nvSpPr>
        <p:spPr>
          <a:xfrm>
            <a:off x="2231136" y="581918"/>
            <a:ext cx="7729728" cy="1188720"/>
          </a:xfrm>
          <a:ln>
            <a:solidFill>
              <a:schemeClr val="accent2"/>
            </a:solidFill>
          </a:ln>
        </p:spPr>
        <p:txBody>
          <a:bodyPr/>
          <a:lstStyle/>
          <a:p>
            <a:r>
              <a:rPr lang="en-US" dirty="0"/>
              <a:t>The True Source of “Everlasting Consolation”</a:t>
            </a:r>
          </a:p>
        </p:txBody>
      </p:sp>
      <p:sp>
        <p:nvSpPr>
          <p:cNvPr id="3" name="Content Placeholder 2">
            <a:extLst>
              <a:ext uri="{FF2B5EF4-FFF2-40B4-BE49-F238E27FC236}">
                <a16:creationId xmlns:a16="http://schemas.microsoft.com/office/drawing/2014/main" id="{39DE6B6D-4456-BC4B-8236-346843C00611}"/>
              </a:ext>
            </a:extLst>
          </p:cNvPr>
          <p:cNvSpPr>
            <a:spLocks noGrp="1"/>
          </p:cNvSpPr>
          <p:nvPr>
            <p:ph idx="1"/>
          </p:nvPr>
        </p:nvSpPr>
        <p:spPr>
          <a:xfrm>
            <a:off x="2231136" y="1860687"/>
            <a:ext cx="7729728" cy="4369981"/>
          </a:xfrm>
        </p:spPr>
        <p:txBody>
          <a:bodyPr>
            <a:noAutofit/>
          </a:bodyPr>
          <a:lstStyle/>
          <a:p>
            <a:pPr>
              <a:buFont typeface="Wingdings" pitchFamily="2" charset="2"/>
              <a:buChar char="v"/>
            </a:pPr>
            <a:r>
              <a:rPr lang="en-US" sz="3000" dirty="0"/>
              <a:t>Jesus Christ, and God the Father –                </a:t>
            </a:r>
            <a:r>
              <a:rPr lang="en-US" sz="3000" i="1" dirty="0"/>
              <a:t>2 Thessalonians 2:16; 2 Corinthians 1:3-4</a:t>
            </a:r>
          </a:p>
          <a:p>
            <a:pPr>
              <a:buFont typeface="Wingdings" pitchFamily="2" charset="2"/>
              <a:buChar char="v"/>
            </a:pPr>
            <a:r>
              <a:rPr lang="en-US" sz="3000" dirty="0"/>
              <a:t>The Call to Salvation and Glory in the Gospel – </a:t>
            </a:r>
            <a:r>
              <a:rPr lang="en-US" sz="3000" i="1" dirty="0"/>
              <a:t>2 Thessalonians 2:13-15</a:t>
            </a:r>
          </a:p>
          <a:p>
            <a:pPr lvl="1">
              <a:buFont typeface="Wingdings" pitchFamily="2" charset="2"/>
              <a:buChar char="v"/>
            </a:pPr>
            <a:r>
              <a:rPr lang="en-US" sz="3000" dirty="0"/>
              <a:t>Chosen for salvation through gospel </a:t>
            </a:r>
            <a:r>
              <a:rPr lang="en-US" sz="3000" i="1" dirty="0"/>
              <a:t>– Ephesians 1:3-6; Romans 1:16;             Galatians 3:26-27; 2 </a:t>
            </a:r>
            <a:r>
              <a:rPr lang="en-US" sz="3000" i="1"/>
              <a:t>Thessalonians 2:15</a:t>
            </a:r>
            <a:endParaRPr lang="en-US" sz="3000" i="1" dirty="0"/>
          </a:p>
          <a:p>
            <a:pPr lvl="1">
              <a:buFont typeface="Wingdings" pitchFamily="2" charset="2"/>
              <a:buChar char="v"/>
            </a:pPr>
            <a:r>
              <a:rPr lang="en-US" sz="3000" dirty="0"/>
              <a:t>Called for the obtaining of glory </a:t>
            </a:r>
            <a:r>
              <a:rPr lang="en-US" sz="3000" i="1" dirty="0"/>
              <a:t>–      Colossians 3:1-4; 2 Thessalonians 1:9-10</a:t>
            </a:r>
          </a:p>
        </p:txBody>
      </p:sp>
    </p:spTree>
    <p:extLst>
      <p:ext uri="{BB962C8B-B14F-4D97-AF65-F5344CB8AC3E}">
        <p14:creationId xmlns:p14="http://schemas.microsoft.com/office/powerpoint/2010/main" val="28847624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9BB591-B4A2-1C4F-BF41-FB8C74D3C53F}"/>
              </a:ext>
            </a:extLst>
          </p:cNvPr>
          <p:cNvSpPr>
            <a:spLocks noGrp="1"/>
          </p:cNvSpPr>
          <p:nvPr>
            <p:ph type="title"/>
          </p:nvPr>
        </p:nvSpPr>
        <p:spPr>
          <a:xfrm>
            <a:off x="2231136" y="581918"/>
            <a:ext cx="7729728" cy="1188720"/>
          </a:xfrm>
          <a:ln>
            <a:solidFill>
              <a:schemeClr val="accent2"/>
            </a:solidFill>
          </a:ln>
        </p:spPr>
        <p:txBody>
          <a:bodyPr/>
          <a:lstStyle/>
          <a:p>
            <a:r>
              <a:rPr lang="en-US" dirty="0"/>
              <a:t>“</a:t>
            </a:r>
            <a:r>
              <a:rPr lang="en-US" i="1" dirty="0"/>
              <a:t>Everlasting</a:t>
            </a:r>
            <a:r>
              <a:rPr lang="en-US" dirty="0"/>
              <a:t> Consolation”</a:t>
            </a:r>
          </a:p>
        </p:txBody>
      </p:sp>
      <p:sp>
        <p:nvSpPr>
          <p:cNvPr id="3" name="Content Placeholder 2">
            <a:extLst>
              <a:ext uri="{FF2B5EF4-FFF2-40B4-BE49-F238E27FC236}">
                <a16:creationId xmlns:a16="http://schemas.microsoft.com/office/drawing/2014/main" id="{39DE6B6D-4456-BC4B-8236-346843C00611}"/>
              </a:ext>
            </a:extLst>
          </p:cNvPr>
          <p:cNvSpPr>
            <a:spLocks noGrp="1"/>
          </p:cNvSpPr>
          <p:nvPr>
            <p:ph idx="1"/>
          </p:nvPr>
        </p:nvSpPr>
        <p:spPr>
          <a:xfrm>
            <a:off x="2231136" y="1860687"/>
            <a:ext cx="7729728" cy="4369981"/>
          </a:xfrm>
        </p:spPr>
        <p:txBody>
          <a:bodyPr>
            <a:noAutofit/>
          </a:bodyPr>
          <a:lstStyle/>
          <a:p>
            <a:pPr marL="0" indent="0" algn="ctr">
              <a:buNone/>
            </a:pPr>
            <a:r>
              <a:rPr lang="en-US" sz="3000" i="1" dirty="0"/>
              <a:t>The consolation given on earth looks to the time of eternity with God where there will be no troubles or heartaches to cause discomfort.</a:t>
            </a:r>
          </a:p>
          <a:p>
            <a:pPr>
              <a:buFont typeface="Wingdings" pitchFamily="2" charset="2"/>
              <a:buChar char="v"/>
            </a:pPr>
            <a:r>
              <a:rPr lang="en-US" sz="3000" i="1" dirty="0"/>
              <a:t>Revelation 21:1-7</a:t>
            </a:r>
          </a:p>
        </p:txBody>
      </p:sp>
    </p:spTree>
    <p:extLst>
      <p:ext uri="{BB962C8B-B14F-4D97-AF65-F5344CB8AC3E}">
        <p14:creationId xmlns:p14="http://schemas.microsoft.com/office/powerpoint/2010/main" val="18304088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00495F-43D7-8345-B136-3CE2C97280E9}"/>
              </a:ext>
            </a:extLst>
          </p:cNvPr>
          <p:cNvSpPr>
            <a:spLocks noGrp="1"/>
          </p:cNvSpPr>
          <p:nvPr>
            <p:ph type="ctrTitle"/>
          </p:nvPr>
        </p:nvSpPr>
        <p:spPr>
          <a:xfrm>
            <a:off x="5498590" y="988741"/>
            <a:ext cx="5888754" cy="4880518"/>
          </a:xfrm>
          <a:noFill/>
          <a:ln>
            <a:noFill/>
          </a:ln>
        </p:spPr>
        <p:txBody>
          <a:bodyPr wrap="square">
            <a:normAutofit/>
          </a:bodyPr>
          <a:lstStyle/>
          <a:p>
            <a:r>
              <a:rPr lang="en-US" sz="4800" b="1" dirty="0">
                <a:solidFill>
                  <a:schemeClr val="tx1"/>
                </a:solidFill>
                <a:effectLst>
                  <a:innerShdw blurRad="63500" dist="50800" dir="16200000">
                    <a:prstClr val="black">
                      <a:alpha val="50000"/>
                    </a:prstClr>
                  </a:innerShdw>
                </a:effectLst>
              </a:rPr>
              <a:t>Everlasting Consolation</a:t>
            </a:r>
          </a:p>
        </p:txBody>
      </p:sp>
      <p:sp>
        <p:nvSpPr>
          <p:cNvPr id="8" name="Rectangle 7">
            <a:extLst>
              <a:ext uri="{FF2B5EF4-FFF2-40B4-BE49-F238E27FC236}">
                <a16:creationId xmlns:a16="http://schemas.microsoft.com/office/drawing/2014/main" id="{6E5BD17F-C95C-40ED-8D04-03295D46FD2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438656" cy="6858000"/>
          </a:xfrm>
          <a:prstGeom prst="rect">
            <a:avLst/>
          </a:prstGeom>
          <a:solidFill>
            <a:schemeClr val="bg2">
              <a:alpha val="80000"/>
            </a:schemeClr>
          </a:solidFill>
          <a:ln>
            <a:no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en-US">
              <a:solidFill>
                <a:schemeClr val="accent2"/>
              </a:solidFill>
            </a:endParaRPr>
          </a:p>
        </p:txBody>
      </p:sp>
      <p:sp>
        <p:nvSpPr>
          <p:cNvPr id="10" name="Rectangle 9">
            <a:extLst>
              <a:ext uri="{FF2B5EF4-FFF2-40B4-BE49-F238E27FC236}">
                <a16:creationId xmlns:a16="http://schemas.microsoft.com/office/drawing/2014/main" id="{4203DEB5-0B19-4F8E-84E2-00F5861C96F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38656" y="0"/>
            <a:ext cx="3215640" cy="685800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a:extLst>
              <a:ext uri="{FF2B5EF4-FFF2-40B4-BE49-F238E27FC236}">
                <a16:creationId xmlns:a16="http://schemas.microsoft.com/office/drawing/2014/main" id="{3BAB46B7-954A-2D47-96F6-10418AE8BF63}"/>
              </a:ext>
            </a:extLst>
          </p:cNvPr>
          <p:cNvSpPr>
            <a:spLocks noGrp="1"/>
          </p:cNvSpPr>
          <p:nvPr>
            <p:ph type="subTitle" idx="1"/>
          </p:nvPr>
        </p:nvSpPr>
        <p:spPr>
          <a:xfrm>
            <a:off x="1499198" y="435943"/>
            <a:ext cx="3087569" cy="6060554"/>
          </a:xfrm>
        </p:spPr>
        <p:txBody>
          <a:bodyPr anchor="ctr">
            <a:normAutofit fontScale="77500" lnSpcReduction="20000"/>
          </a:bodyPr>
          <a:lstStyle/>
          <a:p>
            <a:r>
              <a:rPr lang="en-US" sz="4100" i="1" dirty="0">
                <a:solidFill>
                  <a:srgbClr val="FFFFFF"/>
                </a:solidFill>
              </a:rPr>
              <a:t>“Now may our Lord Jesus Christ Himself, and our God and Father, who has loved us and given us everlasting consolation and good hope by grace, comfort your hearts and establish you in every good word and work.”</a:t>
            </a:r>
          </a:p>
          <a:p>
            <a:r>
              <a:rPr lang="en-US" sz="3600" dirty="0">
                <a:solidFill>
                  <a:srgbClr val="FFFFFF"/>
                </a:solidFill>
              </a:rPr>
              <a:t>(2 Thess. 2:16-17)</a:t>
            </a:r>
          </a:p>
        </p:txBody>
      </p:sp>
    </p:spTree>
    <p:extLst>
      <p:ext uri="{BB962C8B-B14F-4D97-AF65-F5344CB8AC3E}">
        <p14:creationId xmlns:p14="http://schemas.microsoft.com/office/powerpoint/2010/main" val="3840450873"/>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theme/theme1.xml><?xml version="1.0" encoding="utf-8"?>
<a:theme xmlns:a="http://schemas.openxmlformats.org/drawingml/2006/main" name="Parcel">
  <a:themeElements>
    <a:clrScheme name="Blue Warm">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137</TotalTime>
  <Words>250</Words>
  <Application>Microsoft Macintosh PowerPoint</Application>
  <PresentationFormat>Widescreen</PresentationFormat>
  <Paragraphs>22</Paragraphs>
  <Slides>7</Slides>
  <Notes>0</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7</vt:i4>
      </vt:variant>
    </vt:vector>
  </HeadingPairs>
  <TitlesOfParts>
    <vt:vector size="14" baseType="lpstr">
      <vt:lpstr>Arial</vt:lpstr>
      <vt:lpstr>Calibri</vt:lpstr>
      <vt:lpstr>Calibri Light</vt:lpstr>
      <vt:lpstr>Gill Sans MT</vt:lpstr>
      <vt:lpstr>Wingdings</vt:lpstr>
      <vt:lpstr>Parcel</vt:lpstr>
      <vt:lpstr>Office Theme</vt:lpstr>
      <vt:lpstr>PowerPoint Presentation</vt:lpstr>
      <vt:lpstr>Everlasting Consolation</vt:lpstr>
      <vt:lpstr>The Need for “Everlasting Consolation”</vt:lpstr>
      <vt:lpstr>The False Source of “Everlasting Consolation”</vt:lpstr>
      <vt:lpstr>The True Source of “Everlasting Consolation”</vt:lpstr>
      <vt:lpstr>“Everlasting Consolation”</vt:lpstr>
      <vt:lpstr>Everlasting Consolation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Jeremiah Cox</dc:creator>
  <cp:lastModifiedBy>Jeremiah Cox</cp:lastModifiedBy>
  <cp:revision>6</cp:revision>
  <dcterms:created xsi:type="dcterms:W3CDTF">2018-12-29T18:06:51Z</dcterms:created>
  <dcterms:modified xsi:type="dcterms:W3CDTF">2018-12-30T23:39:48Z</dcterms:modified>
</cp:coreProperties>
</file>