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  <p:sldMasterId id="2147483696" r:id="rId2"/>
  </p:sldMasterIdLst>
  <p:sldIdLst>
    <p:sldId id="261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716"/>
  </p:normalViewPr>
  <p:slideViewPr>
    <p:cSldViewPr snapToGrid="0" snapToObjects="1">
      <p:cViewPr varScale="1">
        <p:scale>
          <a:sx n="90" d="100"/>
          <a:sy n="90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6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7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32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1409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1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62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6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42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19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FD19F-F677-1545-8CF1-2CF8D01C3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241B1-293C-964B-B1CD-E20A75BD1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E635-44C2-5440-97F1-87C0D855A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0A8A5-D1EF-4046-96D2-015AE460C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5D998-F5E0-7345-95A1-CA16B1E0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74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18886-1271-1543-A3AA-FC75D604D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B2676-BC8C-E94F-ACC5-BA26326B7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57211-8DB3-4440-A656-6BB164606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34804-CEA4-3C45-8BDE-DD8C3A2D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FE228-4515-384A-B202-34BDEB05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7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76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8CBC6-D93E-C848-AEB8-F82B1A579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53A92-E61C-FF44-A31A-716ACCA9A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A8174-CE8C-E347-BCC4-15D68577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D0BD0-0020-AA40-83DE-7C9E08FC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EC67F-6DE8-4347-8772-490D1089B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6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D78C8-C6B1-2049-93B3-8B98C5DDB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E96B0-724A-8F47-94BF-83C2EE9BC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FB68A-BB05-8A4F-B543-E921586C8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6FF41-A850-3940-89D1-CBAD16684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FBF13-5F4A-DB4E-9DD9-21047BF29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38576-138D-6E4C-BBE5-A0001F519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12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61A2E-44E7-EC4C-A946-7BB83AED4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32A66-4DA7-674F-937D-4B7C7BC01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B8CCC-BA53-3745-AF15-70D2B8D9E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6317D4-0F1B-2B48-8119-242BEB169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FF713-40C3-B646-BCB5-02807CBE0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D8E551-C8FC-434E-9DE7-C392E9F9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A9B1F-694C-644E-A413-97DEFF16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711C85-F76F-0142-97CD-586692352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088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F7D8-6B5F-8542-94B6-A7CA9519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4C998D-70C1-544C-A2A9-15C7C2D9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A897B-B1B9-6E41-BA5E-2AD5ADED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9742E-5A53-2B41-83FB-886456DA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05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B5FDAF-24FC-AC48-BE07-1022E6E25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01366-E641-D24A-8D70-DDBB6EF3D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15F8B-AAAD-3C4D-8FE0-1D37DE4C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877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EBAFF-FEEB-FC4F-B688-EC31AB092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7A0B-D8DF-0144-9C61-13AF2B79B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26E2F-0CD7-DF4C-A242-F25052BD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385A2-D574-4F43-A14F-4AFA5B6D9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49A76-F3D3-094E-8730-CD1D1F52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42328-E093-2D4D-8383-48D776BA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230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C2B16-465B-DD4B-B704-AD3C93538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BECA3F-D779-E54F-B4F6-000958CC5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D2019-38EC-264D-B883-94E107023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B4D4A9-FAE3-3341-93A5-48B33423A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E82E6-C2C6-E441-8F0F-270239887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F3FBF-BCB6-B945-998B-AF18E5104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952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6C5D5-2FE0-6D46-A3F9-1AE54FCEB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8239F-0CDC-EF40-B23E-EA9ABEFAE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16B18-09A0-3549-A0B9-38CAFC962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0DD8D-95ED-B043-A6A0-E6B24EF36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AF3ED-1644-7C4B-B8F8-1C3BDBFC5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064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65A779-E658-CD48-BEC2-ECAF26DCE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1BFC8-0DA8-6C44-AAE8-EFB3AFEA9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0BEE3-05DF-C647-B12A-2C436BB7D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3B3-5676-6744-9689-53A85D255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5A009-3CD4-3D4D-8F40-E433F2373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2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5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9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8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4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7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3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8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7ECAE-4738-4F46-9F50-9A0445B78E6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8A42B-58AD-4142-BBF2-F8DC0226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163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055B89-0AF9-F344-A9F7-D3D2CA10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A5108-1141-7C49-80F8-E50F4FA80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3D192-4756-3346-A63A-ABB39B20E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6196E-75EC-0140-B48F-F620D53CF0D2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0A4A4-7611-AD45-BC4B-DECCD51D3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799E8-5044-4C4A-9D06-2B5D43FFA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2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86751-AEC5-8C4C-B5CE-6EAC63EC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714F-DDA8-AC4D-AE35-8676CA4E6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7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0DFF3-BDB8-7047-95EC-E1EAEE4CA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805149"/>
            <a:ext cx="8144134" cy="1373070"/>
          </a:xfrm>
        </p:spPr>
        <p:txBody>
          <a:bodyPr/>
          <a:lstStyle/>
          <a:p>
            <a:r>
              <a:rPr lang="en-US" dirty="0"/>
              <a:t>How to Rejoice in the Lord Always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23B12-1E5B-0F42-A86D-43221926A6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Philippians 4:4</a:t>
            </a:r>
          </a:p>
        </p:txBody>
      </p:sp>
    </p:spTree>
    <p:extLst>
      <p:ext uri="{BB962C8B-B14F-4D97-AF65-F5344CB8AC3E}">
        <p14:creationId xmlns:p14="http://schemas.microsoft.com/office/powerpoint/2010/main" val="94185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DB3ED-990F-BB4F-93A5-6F625626F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Some Presuppositions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A6DEA-9ECB-2C41-AE4D-7654602FC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36176" cy="4150424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Rejoicing is a Necessity</a:t>
            </a:r>
          </a:p>
          <a:p>
            <a:r>
              <a:rPr lang="en-US" sz="3200" dirty="0"/>
              <a:t>Commanded – </a:t>
            </a:r>
            <a:r>
              <a:rPr lang="en-US" sz="3200" i="1" dirty="0"/>
              <a:t>Philippians 4:4</a:t>
            </a:r>
          </a:p>
          <a:p>
            <a:r>
              <a:rPr lang="en-US" sz="3200" dirty="0"/>
              <a:t>For our good – </a:t>
            </a:r>
            <a:r>
              <a:rPr lang="en-US" sz="3200" i="1" dirty="0"/>
              <a:t>1 John 5:3; Matthew 11:29-30</a:t>
            </a:r>
          </a:p>
          <a:p>
            <a:pPr marL="0" indent="0">
              <a:buNone/>
            </a:pPr>
            <a:r>
              <a:rPr lang="en-US" sz="3600" b="1" dirty="0"/>
              <a:t>Rejoicing Takes Effort</a:t>
            </a:r>
          </a:p>
          <a:p>
            <a:r>
              <a:rPr lang="en-US" sz="3200" dirty="0"/>
              <a:t>Must be cultivated – </a:t>
            </a:r>
            <a:r>
              <a:rPr lang="en-US" sz="3200" i="1" dirty="0"/>
              <a:t>Galatians 5:22-25 </a:t>
            </a:r>
            <a:r>
              <a:rPr lang="en-US" sz="3200" dirty="0"/>
              <a:t>– fruit of Spirit.</a:t>
            </a:r>
          </a:p>
          <a:p>
            <a:pPr marL="0" indent="0">
              <a:buNone/>
            </a:pPr>
            <a:r>
              <a:rPr lang="en-US" sz="3600" b="1" dirty="0"/>
              <a:t>Rejoicing is Always Possible </a:t>
            </a:r>
            <a:r>
              <a:rPr lang="en-US" sz="3600" dirty="0"/>
              <a:t>– </a:t>
            </a:r>
            <a:r>
              <a:rPr lang="en-US" sz="3600" i="1" dirty="0"/>
              <a:t>Philippians 4:4</a:t>
            </a:r>
          </a:p>
        </p:txBody>
      </p:sp>
    </p:spTree>
    <p:extLst>
      <p:ext uri="{BB962C8B-B14F-4D97-AF65-F5344CB8AC3E}">
        <p14:creationId xmlns:p14="http://schemas.microsoft.com/office/powerpoint/2010/main" val="795342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DB3ED-990F-BB4F-93A5-6F625626F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to Rejoice Always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A6DEA-9ECB-2C41-AE4D-7654602FC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36176" cy="4150424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“in the Lord”</a:t>
            </a:r>
          </a:p>
          <a:p>
            <a:r>
              <a:rPr lang="en-US" sz="3200" dirty="0"/>
              <a:t>Independent of outward circumstances –                           </a:t>
            </a:r>
            <a:r>
              <a:rPr lang="en-US" sz="3200" i="1" dirty="0"/>
              <a:t>cf. Acts 16:20-25</a:t>
            </a:r>
          </a:p>
          <a:p>
            <a:r>
              <a:rPr lang="en-US" sz="3200" dirty="0"/>
              <a:t>Christ remains the same – </a:t>
            </a:r>
            <a:r>
              <a:rPr lang="en-US" sz="3200" i="1" dirty="0"/>
              <a:t>Hebrews 13:8</a:t>
            </a:r>
          </a:p>
          <a:p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451828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DB3ED-990F-BB4F-93A5-6F625626F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to Rejoice Always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A6DEA-9ECB-2C41-AE4D-7654602FC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36176" cy="4150424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Meditations “in the Lord”</a:t>
            </a:r>
          </a:p>
          <a:p>
            <a:r>
              <a:rPr lang="en-US" sz="3200" dirty="0"/>
              <a:t>Salvation from Sin </a:t>
            </a:r>
            <a:r>
              <a:rPr lang="en-US" sz="3200" i="1" dirty="0"/>
              <a:t>– Ephesians 2:1-10</a:t>
            </a:r>
          </a:p>
          <a:p>
            <a:r>
              <a:rPr lang="en-US" sz="3200" dirty="0"/>
              <a:t>Peace with God </a:t>
            </a:r>
            <a:r>
              <a:rPr lang="en-US" sz="3200" i="1" dirty="0"/>
              <a:t>– Romans 5:6-11</a:t>
            </a:r>
          </a:p>
          <a:p>
            <a:r>
              <a:rPr lang="en-US" sz="3200" dirty="0"/>
              <a:t>A Path to Walk </a:t>
            </a:r>
            <a:r>
              <a:rPr lang="en-US" sz="3200" i="1" dirty="0"/>
              <a:t>– Matthew 7:24-27</a:t>
            </a:r>
          </a:p>
          <a:p>
            <a:r>
              <a:rPr lang="en-US" sz="3200" dirty="0"/>
              <a:t>Hope of Heaven </a:t>
            </a:r>
            <a:r>
              <a:rPr lang="en-US" sz="3200" i="1" dirty="0"/>
              <a:t>– Philippians 3; 1 Peter 1:3-9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854616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0DFF3-BDB8-7047-95EC-E1EAEE4CA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805149"/>
            <a:ext cx="8144134" cy="1373070"/>
          </a:xfrm>
        </p:spPr>
        <p:txBody>
          <a:bodyPr/>
          <a:lstStyle/>
          <a:p>
            <a:r>
              <a:rPr lang="en-US" dirty="0"/>
              <a:t>How to Rejoice in the Lord Always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23B12-1E5B-0F42-A86D-43221926A6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Philippians 4:4</a:t>
            </a:r>
          </a:p>
        </p:txBody>
      </p:sp>
    </p:spTree>
    <p:extLst>
      <p:ext uri="{BB962C8B-B14F-4D97-AF65-F5344CB8AC3E}">
        <p14:creationId xmlns:p14="http://schemas.microsoft.com/office/powerpoint/2010/main" val="1930936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{0FED8A90-7FEF-D244-9013-E124B2E2C1EE}tf10001057</Template>
  <TotalTime>10</TotalTime>
  <Words>123</Words>
  <Application>Microsoft Macintosh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Berlin</vt:lpstr>
      <vt:lpstr>Office Theme</vt:lpstr>
      <vt:lpstr>PowerPoint Presentation</vt:lpstr>
      <vt:lpstr>How to Rejoice in the Lord Always</vt:lpstr>
      <vt:lpstr>Some Presuppositions</vt:lpstr>
      <vt:lpstr>How to Rejoice Always</vt:lpstr>
      <vt:lpstr>How to Rejoice Always</vt:lpstr>
      <vt:lpstr>How to Rejoice in the Lord Always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1</cp:revision>
  <dcterms:created xsi:type="dcterms:W3CDTF">2019-01-27T22:39:11Z</dcterms:created>
  <dcterms:modified xsi:type="dcterms:W3CDTF">2019-01-27T22:49:28Z</dcterms:modified>
</cp:coreProperties>
</file>