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8" r:id="rId2"/>
  </p:sldMasterIdLst>
  <p:sldIdLst>
    <p:sldId id="258" r:id="rId3"/>
    <p:sldId id="256" r:id="rId4"/>
    <p:sldId id="257" r:id="rId5"/>
    <p:sldId id="259" r:id="rId6"/>
    <p:sldId id="260" r:id="rId7"/>
    <p:sldId id="262" r:id="rId8"/>
    <p:sldId id="263" r:id="rId9"/>
    <p:sldId id="261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9"/>
  </p:normalViewPr>
  <p:slideViewPr>
    <p:cSldViewPr snapToGrid="0" snapToObjects="1">
      <p:cViewPr varScale="1">
        <p:scale>
          <a:sx n="90" d="100"/>
          <a:sy n="90" d="100"/>
        </p:scale>
        <p:origin x="23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71DBEF0E-2D78-5C4A-B431-56D1D51AA260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FD1DA8AC-B881-304A-A23A-7C8B69FF9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7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EF0E-2D78-5C4A-B431-56D1D51AA260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A8AC-B881-304A-A23A-7C8B69FF9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8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EF0E-2D78-5C4A-B431-56D1D51AA260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A8AC-B881-304A-A23A-7C8B69FF9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826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EF0E-2D78-5C4A-B431-56D1D51AA260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A8AC-B881-304A-A23A-7C8B69FF9A11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0107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EF0E-2D78-5C4A-B431-56D1D51AA260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A8AC-B881-304A-A23A-7C8B69FF9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0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EF0E-2D78-5C4A-B431-56D1D51AA260}" type="datetimeFigureOut">
              <a:rPr lang="en-US" smtClean="0"/>
              <a:t>1/23/19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A8AC-B881-304A-A23A-7C8B69FF9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47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EF0E-2D78-5C4A-B431-56D1D51AA260}" type="datetimeFigureOut">
              <a:rPr lang="en-US" smtClean="0"/>
              <a:t>1/23/19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A8AC-B881-304A-A23A-7C8B69FF9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66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EF0E-2D78-5C4A-B431-56D1D51AA260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A8AC-B881-304A-A23A-7C8B69FF9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44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EF0E-2D78-5C4A-B431-56D1D51AA260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A8AC-B881-304A-A23A-7C8B69FF9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37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FD19F-F677-1545-8CF1-2CF8D01C3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B241B1-293C-964B-B1CD-E20A75BD1E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AE635-44C2-5440-97F1-87C0D855A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0A8A5-D1EF-4046-96D2-015AE460C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5D998-F5E0-7345-95A1-CA16B1E0B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70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18886-1271-1543-A3AA-FC75D604D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B2676-BC8C-E94F-ACC5-BA26326B7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57211-8DB3-4440-A656-6BB164606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34804-CEA4-3C45-8BDE-DD8C3A2D8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FE228-4515-384A-B202-34BDEB052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0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EF0E-2D78-5C4A-B431-56D1D51AA260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A8AC-B881-304A-A23A-7C8B69FF9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221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8CBC6-D93E-C848-AEB8-F82B1A579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53A92-E61C-FF44-A31A-716ACCA9A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A8174-CE8C-E347-BCC4-15D685773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D0BD0-0020-AA40-83DE-7C9E08FC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EC67F-6DE8-4347-8772-490D1089B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770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D78C8-C6B1-2049-93B3-8B98C5DDB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E96B0-724A-8F47-94BF-83C2EE9BC6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1FB68A-BB05-8A4F-B543-E921586C8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96FF41-A850-3940-89D1-CBAD16684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FBF13-5F4A-DB4E-9DD9-21047BF29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38576-138D-6E4C-BBE5-A0001F519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9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61A2E-44E7-EC4C-A946-7BB83AED4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32A66-4DA7-674F-937D-4B7C7BC01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B8CCC-BA53-3745-AF15-70D2B8D9EF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6317D4-0F1B-2B48-8119-242BEB169A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EFF713-40C3-B646-BCB5-02807CBE02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D8E551-C8FC-434E-9DE7-C392E9F9D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1/23/19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EA9B1F-694C-644E-A413-97DEFF164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711C85-F76F-0142-97CD-586692352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049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4F7D8-6B5F-8542-94B6-A7CA9519C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4C998D-70C1-544C-A2A9-15C7C2D9F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1/23/19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0A897B-B1B9-6E41-BA5E-2AD5ADED8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9742E-5A53-2B41-83FB-886456DA7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296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B5FDAF-24FC-AC48-BE07-1022E6E25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1/23/19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F01366-E641-D24A-8D70-DDBB6EF3D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15F8B-AAAD-3C4D-8FE0-1D37DE4CE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904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EBAFF-FEEB-FC4F-B688-EC31AB092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7A0B-D8DF-0144-9C61-13AF2B79B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926E2F-0CD7-DF4C-A242-F25052BDA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3385A2-D574-4F43-A14F-4AFA5B6D9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49A76-F3D3-094E-8730-CD1D1F52B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242328-E093-2D4D-8383-48D776BA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409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C2B16-465B-DD4B-B704-AD3C93538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BECA3F-D779-E54F-B4F6-000958CC5E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7D2019-38EC-264D-B883-94E107023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B4D4A9-FAE3-3341-93A5-48B33423A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8E82E6-C2C6-E441-8F0F-270239887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5F3FBF-BCB6-B945-998B-AF18E5104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142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6C5D5-2FE0-6D46-A3F9-1AE54FCEB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38239F-0CDC-EF40-B23E-EA9ABEFAE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16B18-09A0-3549-A0B9-38CAFC962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0DD8D-95ED-B043-A6A0-E6B24EF36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AF3ED-1644-7C4B-B8F8-1C3BDBFC5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209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65A779-E658-CD48-BEC2-ECAF26DCED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81BFC8-0DA8-6C44-AAE8-EFB3AFEA9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0BEE3-05DF-C647-B12A-2C436BB7D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196E-75EC-0140-B48F-F620D53CF0D2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D93B3-5676-6744-9689-53A85D255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5A009-3CD4-3D4D-8F40-E433F2373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8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EF0E-2D78-5C4A-B431-56D1D51AA260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A8AC-B881-304A-A23A-7C8B69FF9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65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EF0E-2D78-5C4A-B431-56D1D51AA260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A8AC-B881-304A-A23A-7C8B69FF9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2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EF0E-2D78-5C4A-B431-56D1D51AA260}" type="datetimeFigureOut">
              <a:rPr lang="en-US" smtClean="0"/>
              <a:t>1/23/19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A8AC-B881-304A-A23A-7C8B69FF9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5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EF0E-2D78-5C4A-B431-56D1D51AA260}" type="datetimeFigureOut">
              <a:rPr lang="en-US" smtClean="0"/>
              <a:t>1/23/19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A8AC-B881-304A-A23A-7C8B69FF9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96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EF0E-2D78-5C4A-B431-56D1D51AA260}" type="datetimeFigureOut">
              <a:rPr lang="en-US" smtClean="0"/>
              <a:t>1/23/19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A8AC-B881-304A-A23A-7C8B69FF9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90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EF0E-2D78-5C4A-B431-56D1D51AA260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A8AC-B881-304A-A23A-7C8B69FF9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35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EF0E-2D78-5C4A-B431-56D1D51AA260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DA8AC-B881-304A-A23A-7C8B69FF9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9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BEF0E-2D78-5C4A-B431-56D1D51AA260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DA8AC-B881-304A-A23A-7C8B69FF9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229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055B89-0AF9-F344-A9F7-D3D2CA10D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A5108-1141-7C49-80F8-E50F4FA80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3D192-4756-3346-A63A-ABB39B20E2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6196E-75EC-0140-B48F-F620D53CF0D2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0A4A4-7611-AD45-BC4B-DECCD51D3E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799E8-5044-4C4A-9D06-2B5D43FFA0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8A0D0-5C6D-B748-B382-CFAEDB9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8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86751-AEC5-8C4C-B5CE-6EAC63EC7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A714F-DDA8-AC4D-AE35-8676CA4E6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82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84254-3953-1243-BBBB-8397855EC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23566"/>
            <a:ext cx="9905999" cy="61536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900" dirty="0"/>
              <a:t>“Living for Jesus a life that is true, striving to please Him in all that I do; yielding allegiance, glad hearted and free, this is the pathway of blessing for me. O Jesus, Lord and Savior, I give myself to Thee, for Thou in Thy atonement, didst give Thyself for me; I own no other Master, my heart shall be Thy throne; my life I give, henceforth to live, O Christ, for Thee alone.” (Living For Jesus)</a:t>
            </a:r>
          </a:p>
          <a:p>
            <a:pPr marL="0" indent="0">
              <a:buNone/>
            </a:pPr>
            <a:r>
              <a:rPr lang="en-US" sz="2900" dirty="0"/>
              <a:t>“Nearer, my God, to Thee, Nearer to Thee; </a:t>
            </a:r>
            <a:r>
              <a:rPr lang="en-US" sz="2900" dirty="0" err="1"/>
              <a:t>E’en</a:t>
            </a:r>
            <a:r>
              <a:rPr lang="en-US" sz="2900" dirty="0"/>
              <a:t> </a:t>
            </a:r>
            <a:r>
              <a:rPr lang="en-US" sz="2900" dirty="0" err="1"/>
              <a:t>tho</a:t>
            </a:r>
            <a:r>
              <a:rPr lang="en-US" sz="2900" dirty="0"/>
              <a:t>’ it be a cross that </a:t>
            </a:r>
            <a:r>
              <a:rPr lang="en-US" sz="2900" dirty="0" err="1"/>
              <a:t>raiseth</a:t>
            </a:r>
            <a:r>
              <a:rPr lang="en-US" sz="2900" dirty="0"/>
              <a:t> me, still all my song shall be, nearer, my God, to Thee! </a:t>
            </a:r>
            <a:r>
              <a:rPr lang="en-US" sz="2900" dirty="0" err="1"/>
              <a:t>Tho</a:t>
            </a:r>
            <a:r>
              <a:rPr lang="en-US" sz="2900" dirty="0"/>
              <a:t>’ like a wanderer, the sun gone down, darkness be over me, my rest a stone, yet in my dreams I’d be, nearer, my God, to Thee!” (Nearer My God To Thee)</a:t>
            </a:r>
          </a:p>
        </p:txBody>
      </p:sp>
    </p:spTree>
    <p:extLst>
      <p:ext uri="{BB962C8B-B14F-4D97-AF65-F5344CB8AC3E}">
        <p14:creationId xmlns:p14="http://schemas.microsoft.com/office/powerpoint/2010/main" val="1693804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1C6D790-69F0-40CA-813A-84D724D1C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48476"/>
          </a:xfrm>
          <a:prstGeom prst="rect">
            <a:avLst/>
          </a:prstGeom>
          <a:solidFill>
            <a:schemeClr val="bg2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 Diagonal Corner Rectangle 7">
            <a:extLst>
              <a:ext uri="{FF2B5EF4-FFF2-40B4-BE49-F238E27FC236}">
                <a16:creationId xmlns:a16="http://schemas.microsoft.com/office/drawing/2014/main" id="{F5A78137-DBB7-4A93-98AC-5606814E2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40673" y="806450"/>
            <a:ext cx="9319476" cy="4502149"/>
          </a:xfrm>
          <a:prstGeom prst="round2DiagRect">
            <a:avLst>
              <a:gd name="adj1" fmla="val 7929"/>
              <a:gd name="adj2" fmla="val 0"/>
            </a:avLst>
          </a:prstGeom>
          <a:solidFill>
            <a:schemeClr val="bg2">
              <a:lumMod val="50000"/>
              <a:alpha val="80000"/>
            </a:schemeClr>
          </a:solidFill>
          <a:ln w="19050" cap="sq">
            <a:solidFill>
              <a:srgbClr val="FFFFFF">
                <a:alpha val="60000"/>
              </a:srgbClr>
            </a:solidFill>
            <a:miter lim="800000"/>
          </a:ln>
          <a:effectLst>
            <a:outerShdw blurRad="88900" dist="38100" dir="5400000" algn="t" rotWithShape="0">
              <a:srgbClr val="092338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582226-B128-7548-9225-DA4E66C19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85145" y="1125511"/>
            <a:ext cx="7135566" cy="2656971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FFFFFF"/>
                </a:solidFill>
              </a:rPr>
              <a:t>Our worship      in song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5EA12D-5F46-CE4E-8E72-418253B09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4139" y="3782482"/>
            <a:ext cx="7136760" cy="1204383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rgbClr val="FFFFFF"/>
                </a:solidFill>
              </a:rPr>
              <a:t>Psalm 104:33</a:t>
            </a:r>
          </a:p>
        </p:txBody>
      </p:sp>
    </p:spTree>
    <p:extLst>
      <p:ext uri="{BB962C8B-B14F-4D97-AF65-F5344CB8AC3E}">
        <p14:creationId xmlns:p14="http://schemas.microsoft.com/office/powerpoint/2010/main" val="122546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1C6D790-69F0-40CA-813A-84D724D1C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48476"/>
          </a:xfrm>
          <a:prstGeom prst="rect">
            <a:avLst/>
          </a:prstGeom>
          <a:solidFill>
            <a:schemeClr val="bg2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 Diagonal Corner Rectangle 7">
            <a:extLst>
              <a:ext uri="{FF2B5EF4-FFF2-40B4-BE49-F238E27FC236}">
                <a16:creationId xmlns:a16="http://schemas.microsoft.com/office/drawing/2014/main" id="{F5A78137-DBB7-4A93-98AC-5606814E2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40673" y="806450"/>
            <a:ext cx="9319476" cy="4502149"/>
          </a:xfrm>
          <a:prstGeom prst="round2DiagRect">
            <a:avLst>
              <a:gd name="adj1" fmla="val 7929"/>
              <a:gd name="adj2" fmla="val 0"/>
            </a:avLst>
          </a:prstGeom>
          <a:solidFill>
            <a:schemeClr val="bg2">
              <a:lumMod val="50000"/>
              <a:alpha val="80000"/>
            </a:schemeClr>
          </a:solidFill>
          <a:ln w="19050" cap="sq">
            <a:solidFill>
              <a:srgbClr val="FFFFFF">
                <a:alpha val="60000"/>
              </a:srgbClr>
            </a:solidFill>
            <a:miter lim="800000"/>
          </a:ln>
          <a:effectLst>
            <a:outerShdw blurRad="88900" dist="38100" dir="5400000" algn="t" rotWithShape="0">
              <a:srgbClr val="092338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582226-B128-7548-9225-DA4E66C19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85145" y="1125511"/>
            <a:ext cx="7135566" cy="2656971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FFFFFF"/>
                </a:solidFill>
              </a:rPr>
              <a:t>Our worship      in song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5EA12D-5F46-CE4E-8E72-418253B09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4139" y="3782482"/>
            <a:ext cx="7136760" cy="1204383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rgbClr val="FFFFFF"/>
                </a:solidFill>
              </a:rPr>
              <a:t>Psalm 104:33</a:t>
            </a:r>
          </a:p>
        </p:txBody>
      </p:sp>
    </p:spTree>
    <p:extLst>
      <p:ext uri="{BB962C8B-B14F-4D97-AF65-F5344CB8AC3E}">
        <p14:creationId xmlns:p14="http://schemas.microsoft.com/office/powerpoint/2010/main" val="68799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034C4-13F2-C94B-9883-CF9EAEDE7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48959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We Must be Focused on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39DBA-A67E-5542-B53F-A172066FF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458097"/>
            <a:ext cx="9905999" cy="52021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God is the Object of All Worship</a:t>
            </a:r>
          </a:p>
          <a:p>
            <a:pPr>
              <a:buFont typeface="Zapf Dingbats"/>
              <a:buChar char="✧"/>
            </a:pPr>
            <a:r>
              <a:rPr lang="en-US" sz="3200" i="1" dirty="0"/>
              <a:t>Psalm 104:33-34 </a:t>
            </a:r>
            <a:r>
              <a:rPr lang="en-US" sz="3200" dirty="0"/>
              <a:t>– sing to the Lord.</a:t>
            </a:r>
          </a:p>
          <a:p>
            <a:pPr>
              <a:buFont typeface="Zapf Dingbats"/>
              <a:buChar char="✧"/>
            </a:pPr>
            <a:r>
              <a:rPr lang="en-US" sz="3200" i="1" dirty="0"/>
              <a:t>Hebrews 13:15 </a:t>
            </a:r>
            <a:r>
              <a:rPr lang="en-US" sz="3200" dirty="0"/>
              <a:t>– sacrifice TO GOD.</a:t>
            </a:r>
          </a:p>
          <a:p>
            <a:pPr marL="0" indent="0">
              <a:buNone/>
            </a:pPr>
            <a:r>
              <a:rPr lang="en-US" sz="3600" b="1" dirty="0"/>
              <a:t>Our Song Worship Must Reflect This</a:t>
            </a:r>
          </a:p>
          <a:p>
            <a:pPr>
              <a:buFont typeface="Zapf Dingbats"/>
              <a:buChar char="✧"/>
            </a:pPr>
            <a:r>
              <a:rPr lang="en-US" sz="3200" dirty="0"/>
              <a:t>Focused on God – </a:t>
            </a:r>
            <a:r>
              <a:rPr lang="en-US" sz="3200" i="1" dirty="0"/>
              <a:t>Psalm 66:1-4</a:t>
            </a:r>
          </a:p>
          <a:p>
            <a:pPr>
              <a:buFont typeface="Zapf Dingbats"/>
              <a:buChar char="✧"/>
            </a:pPr>
            <a:r>
              <a:rPr lang="en-US" sz="3200" dirty="0"/>
              <a:t>About God and His will – </a:t>
            </a:r>
            <a:r>
              <a:rPr lang="en-US" sz="3200" i="1" dirty="0"/>
              <a:t>Ephesians 5:17-21;        Colossians 3:16</a:t>
            </a:r>
          </a:p>
        </p:txBody>
      </p:sp>
    </p:spTree>
    <p:extLst>
      <p:ext uri="{BB962C8B-B14F-4D97-AF65-F5344CB8AC3E}">
        <p14:creationId xmlns:p14="http://schemas.microsoft.com/office/powerpoint/2010/main" val="4221370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034C4-13F2-C94B-9883-CF9EAEDE7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48959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We Must be Engaged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39DBA-A67E-5542-B53F-A172066FF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458097"/>
            <a:ext cx="9905999" cy="52021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God is Not Pleased with Rote</a:t>
            </a:r>
          </a:p>
          <a:p>
            <a:pPr>
              <a:buFont typeface="Zapf Dingbats"/>
              <a:buChar char="✧"/>
            </a:pPr>
            <a:r>
              <a:rPr lang="en-US" sz="3200" i="1" dirty="0"/>
              <a:t>Cf. Matthew 6:7 </a:t>
            </a:r>
            <a:r>
              <a:rPr lang="en-US" sz="3200" dirty="0"/>
              <a:t>– concerning prayer.</a:t>
            </a:r>
          </a:p>
          <a:p>
            <a:pPr marL="0" indent="0">
              <a:buNone/>
            </a:pPr>
            <a:r>
              <a:rPr lang="en-US" sz="3600" b="1" dirty="0"/>
              <a:t>This is an Individual Responsibility</a:t>
            </a:r>
          </a:p>
          <a:p>
            <a:pPr>
              <a:buFont typeface="Zapf Dingbats"/>
              <a:buChar char="✧"/>
            </a:pPr>
            <a:r>
              <a:rPr lang="en-US" sz="3200" i="1" dirty="0"/>
              <a:t>Ephesians 5:19 </a:t>
            </a:r>
            <a:r>
              <a:rPr lang="en-US" sz="3200" dirty="0"/>
              <a:t>– speaking to one another. (</a:t>
            </a:r>
            <a:r>
              <a:rPr lang="en-US" sz="3200" i="1" dirty="0"/>
              <a:t>cf. 4:16 </a:t>
            </a:r>
            <a:r>
              <a:rPr lang="en-US" sz="3200" dirty="0"/>
              <a:t>– every joint supplies)</a:t>
            </a:r>
          </a:p>
          <a:p>
            <a:pPr>
              <a:buFont typeface="Zapf Dingbats"/>
              <a:buChar char="✧"/>
            </a:pPr>
            <a:r>
              <a:rPr lang="en-US" sz="3200" i="1" dirty="0"/>
              <a:t>Colossians 3:16 </a:t>
            </a:r>
            <a:r>
              <a:rPr lang="en-US" sz="3200" dirty="0"/>
              <a:t>– word of Christ dwell in you richly.</a:t>
            </a:r>
          </a:p>
        </p:txBody>
      </p:sp>
    </p:spTree>
    <p:extLst>
      <p:ext uri="{BB962C8B-B14F-4D97-AF65-F5344CB8AC3E}">
        <p14:creationId xmlns:p14="http://schemas.microsoft.com/office/powerpoint/2010/main" val="2094476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034C4-13F2-C94B-9883-CF9EAEDE7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48959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We Must be Fervent in Spirit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39DBA-A67E-5542-B53F-A172066FF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458097"/>
            <a:ext cx="9905999" cy="52021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Our Singing Must be with Fervency</a:t>
            </a:r>
          </a:p>
          <a:p>
            <a:pPr>
              <a:buFont typeface="Zapf Dingbats"/>
              <a:buChar char="✧"/>
            </a:pPr>
            <a:r>
              <a:rPr lang="en-US" sz="3200" i="1" dirty="0"/>
              <a:t>Romans 12:11 </a:t>
            </a:r>
            <a:r>
              <a:rPr lang="en-US" sz="3200" dirty="0"/>
              <a:t>– fervent in spirit.</a:t>
            </a:r>
          </a:p>
          <a:p>
            <a:pPr>
              <a:buFont typeface="Zapf Dingbats"/>
              <a:buChar char="✧"/>
            </a:pPr>
            <a:r>
              <a:rPr lang="en-US" sz="3200" i="1" dirty="0"/>
              <a:t>Revelation 2:1-5 </a:t>
            </a:r>
            <a:r>
              <a:rPr lang="en-US" sz="3200" dirty="0"/>
              <a:t>– left first love?; </a:t>
            </a:r>
            <a:r>
              <a:rPr lang="en-US" sz="3200" i="1" dirty="0"/>
              <a:t>3:14-16</a:t>
            </a:r>
            <a:r>
              <a:rPr lang="en-US" sz="3200" dirty="0"/>
              <a:t> – lukewarm?</a:t>
            </a:r>
          </a:p>
          <a:p>
            <a:pPr>
              <a:buFont typeface="Zapf Dingbats"/>
              <a:buChar char="✧"/>
            </a:pPr>
            <a:r>
              <a:rPr lang="en-US" sz="3200" i="1" dirty="0"/>
              <a:t>Psalm 95:1-7 </a:t>
            </a:r>
            <a:r>
              <a:rPr lang="en-US" sz="3200" dirty="0"/>
              <a:t>– looking forward to worshiping in song.</a:t>
            </a:r>
          </a:p>
          <a:p>
            <a:pPr marL="0" indent="0">
              <a:buNone/>
            </a:pPr>
            <a:r>
              <a:rPr lang="en-US" sz="3600" b="1" dirty="0"/>
              <a:t>We Must be Sincerely Moved by the Songs</a:t>
            </a:r>
          </a:p>
          <a:p>
            <a:pPr>
              <a:buFont typeface="Zapf Dingbats"/>
              <a:buChar char="✧"/>
            </a:pPr>
            <a:r>
              <a:rPr lang="en-US" sz="3200" i="1" dirty="0"/>
              <a:t>John 4:24 </a:t>
            </a:r>
            <a:r>
              <a:rPr lang="en-US" sz="3200" dirty="0"/>
              <a:t>– in spirit and truth.</a:t>
            </a:r>
          </a:p>
        </p:txBody>
      </p:sp>
    </p:spTree>
    <p:extLst>
      <p:ext uri="{BB962C8B-B14F-4D97-AF65-F5344CB8AC3E}">
        <p14:creationId xmlns:p14="http://schemas.microsoft.com/office/powerpoint/2010/main" val="4040884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84254-3953-1243-BBBB-8397855EC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96562"/>
            <a:ext cx="9905999" cy="61536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400" b="1" dirty="0"/>
              <a:t>Are we affected by the truth of Christ’s death?</a:t>
            </a:r>
          </a:p>
          <a:p>
            <a:pPr marL="0" indent="0">
              <a:buNone/>
            </a:pPr>
            <a:r>
              <a:rPr lang="en-US" sz="3400" dirty="0"/>
              <a:t>“When my love to Christ grows weak, when for deeper faith I seek, then in thought I go to Thee, garden of Gethsemane. There I walk amid the shades, while the lingering twilight fades, see that suffering, friendless One, weeping, praying there alone…There behold His agony, suffered on the bitter tree; see His anguish, see His faith, love triumphant still in death.” (When My Love To Christ Grows Weak)</a:t>
            </a:r>
          </a:p>
        </p:txBody>
      </p:sp>
    </p:spTree>
    <p:extLst>
      <p:ext uri="{BB962C8B-B14F-4D97-AF65-F5344CB8AC3E}">
        <p14:creationId xmlns:p14="http://schemas.microsoft.com/office/powerpoint/2010/main" val="1525513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84254-3953-1243-BBBB-8397855EC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96562"/>
            <a:ext cx="9905999" cy="61536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100" b="1" dirty="0"/>
              <a:t>Are we affected by the description of heaven?</a:t>
            </a:r>
          </a:p>
          <a:p>
            <a:pPr marL="0" indent="0">
              <a:buNone/>
            </a:pPr>
            <a:r>
              <a:rPr lang="en-US" sz="3100" dirty="0"/>
              <a:t>“We read of a place that’s called heaven, it’s made for the pure and the free; these truths in God’s word He has given, how beautiful heaven must be. In heaven, no drooping nor pining, no wishing for elsewhere to be; God’s light is forever there shining, how beautiful heaven must be. The angels so sweetly are singing, up there by the beautiful sea; the song of redemption is ringing, how beautiful heaven must be. How beautiful heaven must be, sweet home of the happy and free; fair haven of rest for the weary, how beautiful heaven must be.” (How Beautiful Heaven Must Be) </a:t>
            </a:r>
          </a:p>
        </p:txBody>
      </p:sp>
    </p:spTree>
    <p:extLst>
      <p:ext uri="{BB962C8B-B14F-4D97-AF65-F5344CB8AC3E}">
        <p14:creationId xmlns:p14="http://schemas.microsoft.com/office/powerpoint/2010/main" val="1364800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034C4-13F2-C94B-9883-CF9EAEDE7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48959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We Must Understand the Songs we 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39DBA-A67E-5542-B53F-A172066FF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458097"/>
            <a:ext cx="9905999" cy="52021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Sing with the Understanding</a:t>
            </a:r>
          </a:p>
          <a:p>
            <a:pPr>
              <a:buFont typeface="Zapf Dingbats"/>
              <a:buChar char="✧"/>
            </a:pPr>
            <a:r>
              <a:rPr lang="en-US" sz="3200" i="1" dirty="0"/>
              <a:t>1 Corinthians 14:15 </a:t>
            </a:r>
            <a:r>
              <a:rPr lang="en-US" sz="3200" dirty="0"/>
              <a:t>– singing with the understanding.</a:t>
            </a:r>
          </a:p>
          <a:p>
            <a:pPr>
              <a:buFont typeface="Zapf Dingbats"/>
              <a:buChar char="✧"/>
            </a:pPr>
            <a:r>
              <a:rPr lang="en-US" sz="3200" i="1" dirty="0"/>
              <a:t>Ephesians 5:17-19 </a:t>
            </a:r>
            <a:r>
              <a:rPr lang="en-US" sz="3200" dirty="0"/>
              <a:t>– understand the will of the Lord.</a:t>
            </a:r>
          </a:p>
          <a:p>
            <a:pPr>
              <a:buFont typeface="Zapf Dingbats"/>
              <a:buChar char="✧"/>
            </a:pPr>
            <a:r>
              <a:rPr lang="en-US" sz="3200" i="1" dirty="0"/>
              <a:t>Colossians 3:16 </a:t>
            </a:r>
            <a:r>
              <a:rPr lang="en-US" sz="3200" dirty="0"/>
              <a:t>– teaching and admonishing.</a:t>
            </a:r>
          </a:p>
          <a:p>
            <a:pPr marL="0" indent="0">
              <a:buNone/>
            </a:pPr>
            <a:r>
              <a:rPr lang="en-US" sz="3600" b="1" dirty="0"/>
              <a:t>Do we own the lyrics we sing?</a:t>
            </a:r>
          </a:p>
          <a:p>
            <a:pPr>
              <a:buFont typeface="Zapf Dingbats"/>
              <a:buChar char="✧"/>
            </a:pPr>
            <a:r>
              <a:rPr lang="en-US" sz="3200" i="1" dirty="0"/>
              <a:t>Ephesians 5:19-21 </a:t>
            </a:r>
            <a:r>
              <a:rPr lang="en-US" sz="3200" dirty="0"/>
              <a:t>– submitting to one another.</a:t>
            </a:r>
          </a:p>
          <a:p>
            <a:pPr>
              <a:buFont typeface="Zapf Dingbats"/>
              <a:buChar char="✧"/>
            </a:pPr>
            <a:r>
              <a:rPr lang="en-US" sz="3200" dirty="0"/>
              <a:t>Are we doers of the word? – </a:t>
            </a:r>
            <a:r>
              <a:rPr lang="en-US" sz="3200" i="1" dirty="0"/>
              <a:t>James 1:22-25</a:t>
            </a:r>
          </a:p>
        </p:txBody>
      </p:sp>
    </p:spTree>
    <p:extLst>
      <p:ext uri="{BB962C8B-B14F-4D97-AF65-F5344CB8AC3E}">
        <p14:creationId xmlns:p14="http://schemas.microsoft.com/office/powerpoint/2010/main" val="575282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84254-3953-1243-BBBB-8397855EC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96562"/>
            <a:ext cx="9905999" cy="61536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“As the deer pants for the water so my soul longs after You. You alone are my heart’s desire and I long to worship You.” (As The Deer)</a:t>
            </a:r>
          </a:p>
          <a:p>
            <a:pPr marL="0" indent="0">
              <a:buNone/>
            </a:pPr>
            <a:r>
              <a:rPr lang="en-US" sz="3600" dirty="0"/>
              <a:t>“Have Thine own way, Lord! Have Thine own way! Thou art the Potter; I am the clay. Mold me and make me after Thy will, while I am waiting , yielded and still.” (Have Thine Own Way, Lord)</a:t>
            </a:r>
          </a:p>
        </p:txBody>
      </p:sp>
    </p:spTree>
    <p:extLst>
      <p:ext uri="{BB962C8B-B14F-4D97-AF65-F5344CB8AC3E}">
        <p14:creationId xmlns:p14="http://schemas.microsoft.com/office/powerpoint/2010/main" val="676405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724</Words>
  <Application>Microsoft Macintosh PowerPoint</Application>
  <PresentationFormat>Widescreen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Tw Cen MT</vt:lpstr>
      <vt:lpstr>Zapf Dingbats</vt:lpstr>
      <vt:lpstr>Circuit</vt:lpstr>
      <vt:lpstr>Office Theme</vt:lpstr>
      <vt:lpstr>PowerPoint Presentation</vt:lpstr>
      <vt:lpstr>Our worship      in song</vt:lpstr>
      <vt:lpstr>We Must be Focused on God</vt:lpstr>
      <vt:lpstr>We Must be Engaged</vt:lpstr>
      <vt:lpstr>We Must be Fervent in Spirit</vt:lpstr>
      <vt:lpstr>PowerPoint Presentation</vt:lpstr>
      <vt:lpstr>PowerPoint Presentation</vt:lpstr>
      <vt:lpstr>We Must Understand the Songs we sing</vt:lpstr>
      <vt:lpstr>PowerPoint Presentation</vt:lpstr>
      <vt:lpstr>PowerPoint Presentation</vt:lpstr>
      <vt:lpstr>Our worship      in song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7</cp:revision>
  <dcterms:created xsi:type="dcterms:W3CDTF">2019-01-22T19:45:27Z</dcterms:created>
  <dcterms:modified xsi:type="dcterms:W3CDTF">2019-01-23T22:29:17Z</dcterms:modified>
</cp:coreProperties>
</file>