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  <p:sldMasterId id="2147483786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4FF"/>
    <a:srgbClr val="116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9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3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9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19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1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62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3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1744-D5EF-EB40-95F9-E17B0525A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E16F3-EF16-5E47-A6CB-8ACAC26C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EC70-98A1-6146-A0A4-FEFB4EF0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DA47-0351-124F-B79A-FB7F8B5C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FBCE-D02A-4547-841B-857658A1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388A-9564-1847-9A4E-74A182B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AA91-9215-3F4F-AEA2-23F94FFE4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EAEF-4415-0A42-8DE3-E063D23D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E6F89-7CBD-8643-804E-FFBDEDF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6C0B-12FC-4F4C-9930-E40D59B7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8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8CBF-5E4C-E44D-A3C8-834B1539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98D8-3E63-9148-84A4-BA48CD08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38F9-361A-4C4D-9916-2F6A7E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7585-AADE-0241-A16B-353036DF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6E74-0C7B-8340-9C51-F81C9894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50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F703-3946-954A-AB7B-1E18600A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D0C9-AD0D-C447-9BB7-C90D8E6EF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778-E710-9542-9376-9C6C6E9B3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6F56F-EC1B-D447-B041-ECB11F59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E4CF8-2126-B64D-BFC8-DE548BC2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D25E-ADB7-D947-A94E-C67C035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9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A8F1-2F61-B543-8A11-3DF67B87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2869B-A870-E447-8656-D81A5966C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710AC-0E09-C24C-8A7E-8BF1DFFC1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6FBF7-9E3C-CD4A-B38E-36994F45A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0923-DF26-174D-BEFF-7E9D65F85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9C85A-C76D-8B44-A49B-89960A43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FA5E0-B398-804F-B965-9B3C36F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AE2C3-A976-5E4D-8E31-904FDB47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3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3396-A0D0-7E4D-98C6-FB448752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11A77-03CD-504D-B68A-9FE2D05A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11606-CD95-9B41-A642-630AFC56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6ABAA-AC3E-294A-B0B3-D3E1B3D0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36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84DFF-806B-F84E-AEFB-AC013768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66C64-6C61-E64E-ACBD-20BBAF6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B7BD4-776E-5F4C-80BB-21FE7E7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0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D7E6-D246-3C4D-8AE4-B6DC383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D001-CFA9-1F40-83C5-97F592E6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361F1-79EF-704C-9D44-5C77C5C26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D82A-5CC6-3843-ABE4-99A7B3B0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5A384-7FAE-A945-A178-F998E5B8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CC4-4669-234A-871A-ACAE5B5A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5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B84E-1D93-C940-808C-FEA11736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8660E-A734-704E-8A29-B7086BDF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4E317-2F2C-434E-8AB3-78161E0F6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C6A93-90BF-B14A-9F55-43490AD4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EA6AE-0D14-B549-A2EF-5D7A1BDA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02B6B-B6BF-084E-B26D-87DFB213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4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214A-C9B6-5D41-9251-6733ABB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62088-65A0-4E4B-85E9-BA86F79AE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4320-A48B-7D4A-9D06-5DB9A25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2DA36-A629-FB43-B68D-81E462E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1E346-1261-F54B-88A5-A38777AE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75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A2B09-C5AB-EC4D-9F89-511D4462F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FCF39-DA7A-7F42-B3F0-8DC6B5EF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59E1-E0BA-6E49-93A8-7318E20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3DF7-C320-3149-B417-EB0059B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6BBBA-4496-9640-94C7-FDEF2338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2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9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884B4E-1758-9B40-BFC3-0D685AC305F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4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D58A6-09FA-894F-8E25-417CA5AA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89B3C-79CA-524F-ADBC-09CAB31D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9D87F-8AA9-4E46-B992-4708D0552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5BE2-FAC4-E144-BC4D-88C31EEB365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80290-2ACA-4E4A-BD3D-ED39EBF33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DAF4-E54A-9847-8F0C-6EBE75DC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7DFF-52CF-A34F-8C7B-F29317FE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6EB6-3736-1A45-ABF1-8E32200F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b="1" dirty="0"/>
              <a:t>The Beginning</a:t>
            </a:r>
            <a:br>
              <a:rPr lang="en-US" dirty="0"/>
            </a:br>
            <a:r>
              <a:rPr lang="en-US" sz="4800" i="1" dirty="0"/>
              <a:t>3,000 on Pentecost</a:t>
            </a:r>
            <a:endParaRPr lang="en-US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3790633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dirty="0"/>
              <a:t>The Beginning of Preaching Repentance and Remission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The Command</a:t>
            </a:r>
          </a:p>
          <a:p>
            <a:r>
              <a:rPr lang="en-US" sz="3200" i="1" dirty="0"/>
              <a:t>Luke 24:44-49 </a:t>
            </a:r>
            <a:r>
              <a:rPr lang="en-US" sz="3200" dirty="0"/>
              <a:t>– Jesus gives the great commission.</a:t>
            </a:r>
          </a:p>
        </p:txBody>
      </p:sp>
    </p:spTree>
    <p:extLst>
      <p:ext uri="{BB962C8B-B14F-4D97-AF65-F5344CB8AC3E}">
        <p14:creationId xmlns:p14="http://schemas.microsoft.com/office/powerpoint/2010/main" val="137335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dirty="0"/>
              <a:t>The Beginning of Preaching Repentance and Remission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894FF"/>
                </a:solidFill>
              </a:rPr>
              <a:t>The Command</a:t>
            </a:r>
          </a:p>
          <a:p>
            <a:pPr marL="0" indent="0">
              <a:buNone/>
            </a:pPr>
            <a:r>
              <a:rPr lang="en-US" sz="3200" b="1" dirty="0"/>
              <a:t>The Fulfillment</a:t>
            </a:r>
          </a:p>
          <a:p>
            <a:r>
              <a:rPr lang="en-US" sz="3200" i="1" dirty="0"/>
              <a:t>Acts 2:1 </a:t>
            </a:r>
            <a:r>
              <a:rPr lang="en-US" sz="3200" dirty="0"/>
              <a:t>– on Pentecost.</a:t>
            </a:r>
          </a:p>
          <a:p>
            <a:r>
              <a:rPr lang="en-US" sz="3200" i="1" dirty="0"/>
              <a:t>Acts 2:5 </a:t>
            </a:r>
            <a:r>
              <a:rPr lang="en-US" sz="3200" dirty="0"/>
              <a:t>– in Jerusalem.</a:t>
            </a:r>
          </a:p>
          <a:p>
            <a:r>
              <a:rPr lang="en-US" sz="3200" i="1" dirty="0"/>
              <a:t>Acts 2:5, 9-11</a:t>
            </a:r>
            <a:r>
              <a:rPr lang="en-US" sz="3200" dirty="0"/>
              <a:t> – Jews from every nation present.</a:t>
            </a:r>
          </a:p>
          <a:p>
            <a:r>
              <a:rPr lang="en-US" sz="3200" i="1" dirty="0"/>
              <a:t>Acts 1:4-5, 8; 2:1-21 </a:t>
            </a:r>
            <a:r>
              <a:rPr lang="en-US" sz="3200" dirty="0"/>
              <a:t>– with the coming of the Holy Spirit. </a:t>
            </a:r>
            <a:r>
              <a:rPr lang="en-US" sz="3200" i="1" dirty="0"/>
              <a:t>(cf. John 16:8-11; Acts 2:22-36)</a:t>
            </a:r>
          </a:p>
          <a:p>
            <a:r>
              <a:rPr lang="en-US" sz="3200" dirty="0"/>
              <a:t>Repentance and remission of sins preached –         </a:t>
            </a:r>
            <a:r>
              <a:rPr lang="en-US" sz="3200" i="1" dirty="0"/>
              <a:t>Acts 2:38 (cf. Matthew 28:19; Mark 16:16)</a:t>
            </a:r>
          </a:p>
        </p:txBody>
      </p:sp>
    </p:spTree>
    <p:extLst>
      <p:ext uri="{BB962C8B-B14F-4D97-AF65-F5344CB8AC3E}">
        <p14:creationId xmlns:p14="http://schemas.microsoft.com/office/powerpoint/2010/main" val="113268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dirty="0"/>
              <a:t>The Beginning of Conversions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Necessity</a:t>
            </a:r>
          </a:p>
          <a:p>
            <a:r>
              <a:rPr lang="en-US" sz="3200" i="1" dirty="0"/>
              <a:t>Matthew 18:2-4 </a:t>
            </a:r>
            <a:r>
              <a:rPr lang="en-US" sz="3200" dirty="0"/>
              <a:t>– be converted as children.</a:t>
            </a:r>
          </a:p>
          <a:p>
            <a:r>
              <a:rPr lang="en-US" sz="3200" i="1" dirty="0"/>
              <a:t>Acts 3:19 </a:t>
            </a:r>
            <a:r>
              <a:rPr lang="en-US" sz="3200" dirty="0"/>
              <a:t>– repent and be converted.</a:t>
            </a:r>
          </a:p>
        </p:txBody>
      </p:sp>
    </p:spTree>
    <p:extLst>
      <p:ext uri="{BB962C8B-B14F-4D97-AF65-F5344CB8AC3E}">
        <p14:creationId xmlns:p14="http://schemas.microsoft.com/office/powerpoint/2010/main" val="422930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dirty="0"/>
              <a:t>The Beginning of Conversions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894FF"/>
                </a:solidFill>
              </a:rPr>
              <a:t>The Necessity</a:t>
            </a:r>
          </a:p>
          <a:p>
            <a:pPr marL="0" indent="0">
              <a:buNone/>
            </a:pPr>
            <a:r>
              <a:rPr lang="en-US" sz="3200" b="1" dirty="0"/>
              <a:t>The Action</a:t>
            </a:r>
          </a:p>
          <a:p>
            <a:r>
              <a:rPr lang="en-US" sz="3200" i="1" dirty="0"/>
              <a:t>Acts 2:37 </a:t>
            </a:r>
            <a:r>
              <a:rPr lang="en-US" sz="3200" dirty="0"/>
              <a:t>– affected by the message preached.</a:t>
            </a:r>
          </a:p>
          <a:p>
            <a:r>
              <a:rPr lang="en-US" sz="3200" i="1" dirty="0"/>
              <a:t>Acts 2:38 </a:t>
            </a:r>
            <a:r>
              <a:rPr lang="en-US" sz="3200" dirty="0"/>
              <a:t>– repentance and baptism </a:t>
            </a:r>
            <a:r>
              <a:rPr lang="en-US" sz="3200" i="1" dirty="0"/>
              <a:t>(cf. Acts 3:19)</a:t>
            </a:r>
            <a:r>
              <a:rPr lang="en-US" sz="3200" dirty="0"/>
              <a:t>.</a:t>
            </a:r>
          </a:p>
          <a:p>
            <a:r>
              <a:rPr lang="en-US" sz="3200" i="1" dirty="0"/>
              <a:t>Acts 2:40-41 </a:t>
            </a:r>
            <a:r>
              <a:rPr lang="en-US" sz="3200" dirty="0"/>
              <a:t>– responded with obedience.</a:t>
            </a:r>
          </a:p>
          <a:p>
            <a:r>
              <a:rPr lang="en-US" sz="3200" i="1" dirty="0"/>
              <a:t>Acts 2:38-40 </a:t>
            </a:r>
            <a:r>
              <a:rPr lang="en-US" sz="3200" dirty="0"/>
              <a:t>– received remission of sins.</a:t>
            </a:r>
          </a:p>
        </p:txBody>
      </p:sp>
    </p:spTree>
    <p:extLst>
      <p:ext uri="{BB962C8B-B14F-4D97-AF65-F5344CB8AC3E}">
        <p14:creationId xmlns:p14="http://schemas.microsoft.com/office/powerpoint/2010/main" val="131760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dirty="0"/>
              <a:t>The Beginning of the Lord’s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The Prophecy</a:t>
            </a:r>
          </a:p>
          <a:p>
            <a:r>
              <a:rPr lang="en-US" sz="3200" i="1" dirty="0"/>
              <a:t>Matthew 16:16-18 </a:t>
            </a:r>
            <a:r>
              <a:rPr lang="en-US" sz="3200" dirty="0"/>
              <a:t>– Jesus will build His church, and Hades will not keep Him from it.</a:t>
            </a:r>
          </a:p>
          <a:p>
            <a:r>
              <a:rPr lang="en-US" sz="3200" i="1" dirty="0"/>
              <a:t>Acts 2:27, 30-35 </a:t>
            </a:r>
            <a:r>
              <a:rPr lang="en-US" sz="3200" dirty="0"/>
              <a:t>– Christ preached as resurrected and exalted.</a:t>
            </a:r>
          </a:p>
          <a:p>
            <a:pPr marL="0" indent="0">
              <a:buNone/>
            </a:pPr>
            <a:r>
              <a:rPr lang="en-US" sz="3200" b="1" dirty="0"/>
              <a:t>The Fulfillment</a:t>
            </a:r>
          </a:p>
          <a:p>
            <a:r>
              <a:rPr lang="en-US" sz="3200" i="1" dirty="0"/>
              <a:t>Acts 2:41, 47 </a:t>
            </a:r>
            <a:r>
              <a:rPr lang="en-US" sz="3200" dirty="0"/>
              <a:t>– Lord added the saved to the church.</a:t>
            </a:r>
          </a:p>
          <a:p>
            <a:pPr marL="0" indent="0">
              <a:buNone/>
            </a:pPr>
            <a:r>
              <a:rPr lang="en-US" sz="3200" b="1" dirty="0"/>
              <a:t>The Continuation </a:t>
            </a:r>
            <a:r>
              <a:rPr lang="en-US" sz="3200" dirty="0"/>
              <a:t>– </a:t>
            </a:r>
            <a:r>
              <a:rPr lang="en-US" sz="3200" i="1" dirty="0"/>
              <a:t>Acts 2:47, 42-45</a:t>
            </a:r>
            <a:r>
              <a:rPr lang="en-US" sz="3200" dirty="0"/>
              <a:t> – continued growth,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423701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b="1" dirty="0"/>
              <a:t>The Beginning</a:t>
            </a:r>
            <a:br>
              <a:rPr lang="en-US" dirty="0"/>
            </a:br>
            <a:r>
              <a:rPr lang="en-US" sz="4800" i="1" dirty="0"/>
              <a:t>3,000 on Pentecost</a:t>
            </a:r>
            <a:endParaRPr lang="en-US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1293652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255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Ion</vt:lpstr>
      <vt:lpstr>Office Theme</vt:lpstr>
      <vt:lpstr>PowerPoint Presentation</vt:lpstr>
      <vt:lpstr>The Beginning 3,000 on Pentecost</vt:lpstr>
      <vt:lpstr>The Beginning of Preaching Repentance and Remission of Sins</vt:lpstr>
      <vt:lpstr>The Beginning of Preaching Repentance and Remission of Sins</vt:lpstr>
      <vt:lpstr>The Beginning of Conversions to Christ</vt:lpstr>
      <vt:lpstr>The Beginning of Conversions to Christ</vt:lpstr>
      <vt:lpstr>The Beginning of the Lord’s Church</vt:lpstr>
      <vt:lpstr>The Beginning 3,000 on Pentecost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2019-01-11T21:08:44Z</dcterms:created>
  <dcterms:modified xsi:type="dcterms:W3CDTF">2019-01-13T03:14:03Z</dcterms:modified>
</cp:coreProperties>
</file>