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7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B5C0-D645-1342-A468-C39EF74BB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2A33B-1CE7-E049-BD6F-58649C593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4AB4E-71F2-3D42-8E56-6DCC802FD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94332-CED4-1C4E-ACA6-1A9CB4DD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6A0C-9058-D740-A1CC-6F504264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9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9CCAC-E79B-FD46-8B9E-5C7D8F4F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809A4-CD19-5F47-A705-F489DC020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C4DC-FFC5-9D43-965D-6D2287573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D779F-48DF-F642-A387-7C0169BE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06FB4-68A0-494E-B2A6-5C333D3B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7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B83BD-5E78-7A49-97A9-E74B741A2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AB2C3-19BD-8A4A-98FA-8B666CEB4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5CCFA-C2CD-914E-9B9E-44764019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BC12A-E7AD-7940-837C-16125D3CA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8BE5-A0BC-1A45-99F6-A98B2959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0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1EBD-A612-EB47-A556-68030621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F7825-0BA9-5244-9FA7-87D5D63D1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4D7C2-9A68-C54B-931C-79BA3BA8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3227F-42E6-234D-A08C-1BDFB7E7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6D19-DCF7-B74C-8C43-100847CD8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9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B5DC-735A-F140-9FBC-80C2C820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BFE2A-E14C-5A45-A0DB-DC268801C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17558-637F-E149-8DB4-6743A7C0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4677C-4D37-2A47-80D5-695D5383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6F858-522C-A543-83B5-A8151380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5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6EC-EB5E-094F-BED6-3C78B5BF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10CA-C3D5-E74D-AAAD-0D0A9EB7B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E1BBD-783D-DD48-BB0D-4889393A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73F78-7442-6044-9637-500CACB2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0135B-D994-E74F-9EFE-8DC4773D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C9450-BEB2-314A-A7C9-31211FB88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4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A197-E3F2-6D45-9BBF-6C43E221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D5ABE-3C42-6B43-B37B-1B970AA8A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92D70-AAD5-B54E-9D8A-C4DB460FE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63C30-971A-B247-9E23-B2EA68CFE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EF3545-1030-C449-8716-64D0F9367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CAF0F6-7FB5-604D-B494-01AA9396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AA54D-3A51-E946-82A9-8E6CD4C1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E95C6-A9AF-AB47-A337-CED0C4C8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2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BE1C-9EB5-DA45-A13B-7639BE5A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8A8C9E-E418-0249-AE83-2E50DDBF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50DA69-922F-2A48-BCAA-36202C2A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A035F-06BD-FF49-AC92-E1D76093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8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339CCD-882F-4F4B-BE34-D6590DD4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AA7DD-350E-EB42-90D2-95054F45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607C-7DCE-8F43-B071-093BE44C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8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C7A2-ED55-504F-8BB1-4E34851D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53F27-F47C-4B40-92E6-3A825509B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3FC79-CE41-C74E-B108-E942875A1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FC3B8-B588-654D-9F24-8A3970BB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71270-9F24-544C-9821-C7B245D8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AB309-2F41-0743-9498-7AA87246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8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2663-2B23-7A44-A039-E5980D96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3B7C57-E576-E145-8603-1D19CF296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44778-6CDA-4146-91B5-4CEF7C63E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17FF9-B2DC-1946-B3B7-1F6FC988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74ED2-1E5D-A044-8C0C-83284169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56025-32C8-3541-9BDC-5D92E91B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2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A4107-AB82-5C47-ADE3-B1A8E8ED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58B36-6049-CC4B-B292-6329CF45A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2CC8A-6AB5-FC49-A818-3E5AE62FC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0ACBF-3138-064F-828A-498A47CB502E}" type="datetimeFigureOut">
              <a:rPr lang="en-US" smtClean="0"/>
              <a:t>2/3/19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F80B0-C6A4-414F-9C8B-74F75E80B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DD968-1D20-244E-B328-D9F9998B4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3A8FF-FD5B-5447-9B5C-682DDC1DE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40120-1650-1841-A54D-D9D9B9ED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EFCA5-F727-6846-AB4E-246C5BA55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71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cat, laying&#13;&#10;&#13;&#10;Description automatically generated">
            <a:extLst>
              <a:ext uri="{FF2B5EF4-FFF2-40B4-BE49-F238E27FC236}">
                <a16:creationId xmlns:a16="http://schemas.microsoft.com/office/drawing/2014/main" id="{F7EA1272-953D-FE49-8FCF-D3822E966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58"/>
                    </a14:imgEffect>
                  </a14:imgLayer>
                </a14:imgProps>
              </a:ext>
            </a:extLst>
          </a:blip>
          <a:srcRect l="19162" r="18321" b="-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52E98-3BB6-D549-B7BC-AFB334038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260130"/>
            <a:ext cx="4800261" cy="3169245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Herculanum" panose="02000505000000020004" pitchFamily="2" charset="77"/>
              </a:rPr>
              <a:t>Asking for Wisdom in Faith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45CC2-10CD-DA47-97BC-0F7A5C2C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72" y="2282217"/>
            <a:ext cx="4711745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4000" i="1" dirty="0">
                <a:solidFill>
                  <a:srgbClr val="000000"/>
                </a:solidFill>
              </a:rPr>
              <a:t>James 1:2-8</a:t>
            </a:r>
          </a:p>
        </p:txBody>
      </p:sp>
    </p:spTree>
    <p:extLst>
      <p:ext uri="{BB962C8B-B14F-4D97-AF65-F5344CB8AC3E}">
        <p14:creationId xmlns:p14="http://schemas.microsoft.com/office/powerpoint/2010/main" val="21412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cat, laying&#13;&#10;&#13;&#10;Description automatically generated">
            <a:extLst>
              <a:ext uri="{FF2B5EF4-FFF2-40B4-BE49-F238E27FC236}">
                <a16:creationId xmlns:a16="http://schemas.microsoft.com/office/drawing/2014/main" id="{F7EA1272-953D-FE49-8FCF-D3822E966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58"/>
                    </a14:imgEffect>
                  </a14:imgLayer>
                </a14:imgProps>
              </a:ext>
            </a:extLst>
          </a:blip>
          <a:srcRect l="19162" r="18321" b="-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52E98-3BB6-D549-B7BC-AFB334038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260130"/>
            <a:ext cx="4800261" cy="3169245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Herculanum" panose="02000505000000020004" pitchFamily="2" charset="77"/>
              </a:rPr>
              <a:t>Asking for Wisdom in Faith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45CC2-10CD-DA47-97BC-0F7A5C2C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72" y="2282217"/>
            <a:ext cx="4711745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4000" i="1" dirty="0">
                <a:solidFill>
                  <a:srgbClr val="000000"/>
                </a:solidFill>
              </a:rPr>
              <a:t>James 1:2-8</a:t>
            </a:r>
          </a:p>
        </p:txBody>
      </p:sp>
    </p:spTree>
    <p:extLst>
      <p:ext uri="{BB962C8B-B14F-4D97-AF65-F5344CB8AC3E}">
        <p14:creationId xmlns:p14="http://schemas.microsoft.com/office/powerpoint/2010/main" val="11409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  <a:t>James’ Plan for Enduring Trials</a:t>
            </a:r>
            <a:b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</a:br>
            <a:r>
              <a:rPr lang="en-US" sz="4000" dirty="0">
                <a:solidFill>
                  <a:srgbClr val="FFFFFF"/>
                </a:solidFill>
                <a:latin typeface="Herculanum" panose="02000505000000020004" pitchFamily="2" charset="77"/>
              </a:rPr>
              <a:t>– James 1 –</a:t>
            </a:r>
            <a:endParaRPr lang="en-US" sz="4800" dirty="0">
              <a:solidFill>
                <a:srgbClr val="FFFFFF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Goal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i="1" dirty="0">
                <a:solidFill>
                  <a:srgbClr val="000000"/>
                </a:solidFill>
              </a:rPr>
              <a:t>(vv. 2-4) </a:t>
            </a:r>
            <a:r>
              <a:rPr lang="en-US" sz="3200" dirty="0">
                <a:solidFill>
                  <a:srgbClr val="000000"/>
                </a:solidFill>
              </a:rPr>
              <a:t>– reaching maturity ultimately to obtain salvation.</a:t>
            </a:r>
          </a:p>
          <a:p>
            <a:r>
              <a:rPr lang="en-US" sz="3200" b="1" dirty="0">
                <a:solidFill>
                  <a:srgbClr val="000000"/>
                </a:solidFill>
              </a:rPr>
              <a:t>The Need </a:t>
            </a:r>
            <a:r>
              <a:rPr lang="en-US" sz="3200" i="1" dirty="0">
                <a:solidFill>
                  <a:srgbClr val="000000"/>
                </a:solidFill>
              </a:rPr>
              <a:t>(v. 5) </a:t>
            </a:r>
            <a:r>
              <a:rPr lang="en-US" sz="3200" dirty="0">
                <a:solidFill>
                  <a:srgbClr val="000000"/>
                </a:solidFill>
              </a:rPr>
              <a:t>– wisdom. Understanding the “why” of trials, and the proper way to handle them.</a:t>
            </a:r>
          </a:p>
          <a:p>
            <a:r>
              <a:rPr lang="en-US" sz="3200" b="1" dirty="0">
                <a:solidFill>
                  <a:srgbClr val="000000"/>
                </a:solidFill>
              </a:rPr>
              <a:t>The Appropriation of Wisdom </a:t>
            </a:r>
            <a:r>
              <a:rPr lang="en-US" sz="3200" i="1" dirty="0">
                <a:solidFill>
                  <a:srgbClr val="000000"/>
                </a:solidFill>
              </a:rPr>
              <a:t>(v. 5) </a:t>
            </a:r>
            <a:r>
              <a:rPr lang="en-US" sz="3200" dirty="0">
                <a:solidFill>
                  <a:srgbClr val="000000"/>
                </a:solidFill>
              </a:rPr>
              <a:t>– God grants us wisdom through His word </a:t>
            </a:r>
            <a:r>
              <a:rPr lang="en-US" sz="3200" i="1" dirty="0">
                <a:solidFill>
                  <a:srgbClr val="000000"/>
                </a:solidFill>
              </a:rPr>
              <a:t>(cf. 1 Corinthians 2:7, 12, 13)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  <a:t>James’ Plan for Enduring Trials</a:t>
            </a:r>
            <a:b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</a:br>
            <a:r>
              <a:rPr lang="en-US" sz="4000" dirty="0">
                <a:solidFill>
                  <a:srgbClr val="FFFFFF"/>
                </a:solidFill>
                <a:latin typeface="Herculanum" panose="02000505000000020004" pitchFamily="2" charset="77"/>
              </a:rPr>
              <a:t>– James 1 –</a:t>
            </a:r>
            <a:endParaRPr lang="en-US" sz="4800" dirty="0">
              <a:solidFill>
                <a:srgbClr val="FFFFFF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The Condition to Meet in Prayer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i="1" dirty="0">
                <a:solidFill>
                  <a:srgbClr val="000000"/>
                </a:solidFill>
              </a:rPr>
              <a:t>(vv. 6-8)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“in faith”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Not that God can or will give – </a:t>
            </a:r>
            <a:r>
              <a:rPr lang="en-US" sz="3200" i="1" dirty="0">
                <a:solidFill>
                  <a:srgbClr val="000000"/>
                </a:solidFill>
              </a:rPr>
              <a:t>James 4:3; 1:5, 7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In connection with true faith, and its growth –                          </a:t>
            </a:r>
            <a:r>
              <a:rPr lang="en-US" sz="3200" i="1" dirty="0">
                <a:solidFill>
                  <a:srgbClr val="000000"/>
                </a:solidFill>
              </a:rPr>
              <a:t>cf. Romans 10:17; James 2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“with no doubting”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“to separate oneself from, or to contend with” (contrast – “meekness,” </a:t>
            </a:r>
            <a:r>
              <a:rPr lang="en-US" sz="3200" i="1" dirty="0">
                <a:solidFill>
                  <a:srgbClr val="000000"/>
                </a:solidFill>
              </a:rPr>
              <a:t>v. 21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  <a:t>James’ Plan for Enduring Trials</a:t>
            </a:r>
            <a:b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</a:br>
            <a:r>
              <a:rPr lang="en-US" sz="4000" dirty="0">
                <a:solidFill>
                  <a:srgbClr val="FFFFFF"/>
                </a:solidFill>
                <a:latin typeface="Herculanum" panose="02000505000000020004" pitchFamily="2" charset="77"/>
              </a:rPr>
              <a:t>– James 1 –</a:t>
            </a:r>
            <a:endParaRPr lang="en-US" sz="4800" dirty="0">
              <a:solidFill>
                <a:srgbClr val="FFFFFF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Asking with Doubting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(v. 8) </a:t>
            </a:r>
            <a:r>
              <a:rPr lang="en-US" sz="3200" dirty="0">
                <a:solidFill>
                  <a:srgbClr val="000000"/>
                </a:solidFill>
              </a:rPr>
              <a:t>– double-minded.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13-15) </a:t>
            </a:r>
            <a:r>
              <a:rPr lang="en-US" sz="3200" dirty="0">
                <a:solidFill>
                  <a:srgbClr val="000000"/>
                </a:solidFill>
              </a:rPr>
              <a:t>– temptation.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19-20) </a:t>
            </a:r>
            <a:r>
              <a:rPr lang="en-US" sz="3200" dirty="0">
                <a:solidFill>
                  <a:srgbClr val="000000"/>
                </a:solidFill>
              </a:rPr>
              <a:t>– contention.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22-24) </a:t>
            </a:r>
            <a:r>
              <a:rPr lang="en-US" sz="3200" dirty="0">
                <a:solidFill>
                  <a:srgbClr val="000000"/>
                </a:solidFill>
              </a:rPr>
              <a:t>– self-deception, hearing not doing.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(v. 26) </a:t>
            </a:r>
            <a:r>
              <a:rPr lang="en-US" sz="3200" dirty="0">
                <a:solidFill>
                  <a:srgbClr val="000000"/>
                </a:solidFill>
              </a:rPr>
              <a:t>– useless religion.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6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  <a:t>James’ Plan for Enduring Trials</a:t>
            </a:r>
            <a:b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</a:br>
            <a:r>
              <a:rPr lang="en-US" sz="4000" dirty="0">
                <a:solidFill>
                  <a:srgbClr val="FFFFFF"/>
                </a:solidFill>
                <a:latin typeface="Herculanum" panose="02000505000000020004" pitchFamily="2" charset="77"/>
              </a:rPr>
              <a:t>– James 1 –</a:t>
            </a:r>
            <a:endParaRPr lang="en-US" sz="4800" dirty="0">
              <a:solidFill>
                <a:srgbClr val="FFFFFF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Asking in Faith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5-6) </a:t>
            </a:r>
            <a:r>
              <a:rPr lang="en-US" sz="3200" dirty="0">
                <a:solidFill>
                  <a:srgbClr val="000000"/>
                </a:solidFill>
              </a:rPr>
              <a:t>– no doubting.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(v. 12) </a:t>
            </a:r>
            <a:r>
              <a:rPr lang="en-US" sz="3200" dirty="0">
                <a:solidFill>
                  <a:srgbClr val="000000"/>
                </a:solidFill>
              </a:rPr>
              <a:t>– endures trial by loving God.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16-18) </a:t>
            </a:r>
            <a:r>
              <a:rPr lang="en-US" sz="3200" dirty="0">
                <a:solidFill>
                  <a:srgbClr val="000000"/>
                </a:solidFill>
              </a:rPr>
              <a:t>– realizes the good offered by God in the word.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(vv. 19, 21) </a:t>
            </a:r>
            <a:r>
              <a:rPr lang="en-US" sz="3200" dirty="0">
                <a:solidFill>
                  <a:srgbClr val="000000"/>
                </a:solidFill>
              </a:rPr>
              <a:t>– swift to hear the word. (NOTE: “meekness”)</a:t>
            </a:r>
          </a:p>
          <a:p>
            <a:pPr lvl="1"/>
            <a:r>
              <a:rPr lang="en-US" sz="3200" i="1" dirty="0">
                <a:solidFill>
                  <a:srgbClr val="000000"/>
                </a:solidFill>
              </a:rPr>
              <a:t>(v. 25) </a:t>
            </a:r>
            <a:r>
              <a:rPr lang="en-US" sz="3200" dirty="0">
                <a:solidFill>
                  <a:srgbClr val="000000"/>
                </a:solidFill>
              </a:rPr>
              <a:t>– doer of the word.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  <a:t>Asking for Wisdom in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Enduring Trials </a:t>
            </a:r>
            <a:r>
              <a:rPr lang="en-US" sz="3200" i="1" dirty="0">
                <a:solidFill>
                  <a:srgbClr val="000000"/>
                </a:solidFill>
              </a:rPr>
              <a:t>(James 1:9-11)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For the Poor </a:t>
            </a:r>
            <a:r>
              <a:rPr lang="en-US" sz="3200" i="1" dirty="0">
                <a:solidFill>
                  <a:srgbClr val="000000"/>
                </a:solidFill>
              </a:rPr>
              <a:t>(v. 9) </a:t>
            </a:r>
            <a:r>
              <a:rPr lang="en-US" sz="3200" dirty="0">
                <a:solidFill>
                  <a:srgbClr val="000000"/>
                </a:solidFill>
              </a:rPr>
              <a:t>– glory in exaltation.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 envy – </a:t>
            </a:r>
            <a:r>
              <a:rPr lang="en-US" sz="3200" i="1" dirty="0">
                <a:solidFill>
                  <a:srgbClr val="000000"/>
                </a:solidFill>
              </a:rPr>
              <a:t>Psalm 73:1-3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 distraction – </a:t>
            </a:r>
            <a:r>
              <a:rPr lang="en-US" sz="3200" i="1" dirty="0">
                <a:solidFill>
                  <a:srgbClr val="000000"/>
                </a:solidFill>
              </a:rPr>
              <a:t>Matthew 6:33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 worldly wisdom to gain riches – </a:t>
            </a:r>
            <a:r>
              <a:rPr lang="en-US" sz="3200" i="1" dirty="0">
                <a:solidFill>
                  <a:srgbClr val="000000"/>
                </a:solidFill>
              </a:rPr>
              <a:t>James 3:14-16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Glory in exalted state – </a:t>
            </a:r>
            <a:r>
              <a:rPr lang="en-US" sz="3200" i="1" dirty="0">
                <a:solidFill>
                  <a:srgbClr val="000000"/>
                </a:solidFill>
              </a:rPr>
              <a:t>James 2:5                               </a:t>
            </a:r>
            <a:r>
              <a:rPr lang="en-US" sz="3200" dirty="0">
                <a:solidFill>
                  <a:srgbClr val="000000"/>
                </a:solidFill>
              </a:rPr>
              <a:t>(Contentment – </a:t>
            </a:r>
            <a:r>
              <a:rPr lang="en-US" sz="3200" i="1" dirty="0">
                <a:solidFill>
                  <a:srgbClr val="000000"/>
                </a:solidFill>
              </a:rPr>
              <a:t>Phil. 4:11-13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Keep self unspotted from world </a:t>
            </a:r>
            <a:r>
              <a:rPr lang="en-US" sz="3200" i="1" dirty="0">
                <a:solidFill>
                  <a:srgbClr val="000000"/>
                </a:solidFill>
              </a:rPr>
              <a:t>(v. 21) </a:t>
            </a:r>
            <a:r>
              <a:rPr lang="en-US" sz="3200" dirty="0">
                <a:solidFill>
                  <a:srgbClr val="000000"/>
                </a:solidFill>
              </a:rPr>
              <a:t>– </a:t>
            </a:r>
            <a:r>
              <a:rPr lang="en-US" sz="3200" i="1" dirty="0">
                <a:solidFill>
                  <a:srgbClr val="000000"/>
                </a:solidFill>
              </a:rPr>
              <a:t>1 Timothy 6:9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  <a:t>Asking for Wisdom in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Enduring Trials </a:t>
            </a:r>
            <a:r>
              <a:rPr lang="en-US" sz="3200" i="1" dirty="0">
                <a:solidFill>
                  <a:srgbClr val="000000"/>
                </a:solidFill>
              </a:rPr>
              <a:t>(James 1:9-11)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For the Rich </a:t>
            </a:r>
            <a:r>
              <a:rPr lang="en-US" sz="3200" i="1" dirty="0">
                <a:solidFill>
                  <a:srgbClr val="000000"/>
                </a:solidFill>
              </a:rPr>
              <a:t>(vv. 10-11) </a:t>
            </a:r>
            <a:r>
              <a:rPr lang="en-US" sz="3200" dirty="0">
                <a:solidFill>
                  <a:srgbClr val="000000"/>
                </a:solidFill>
              </a:rPr>
              <a:t>– glory in humiliation.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 trust in riches – </a:t>
            </a:r>
            <a:r>
              <a:rPr lang="en-US" sz="3200" i="1" dirty="0">
                <a:solidFill>
                  <a:srgbClr val="000000"/>
                </a:solidFill>
              </a:rPr>
              <a:t>1 Timothy 6:17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Not conforming to world – </a:t>
            </a:r>
            <a:r>
              <a:rPr lang="en-US" sz="3200" i="1" dirty="0">
                <a:solidFill>
                  <a:srgbClr val="000000"/>
                </a:solidFill>
              </a:rPr>
              <a:t>James 2:6; Romans 12:2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Glory in humiliation – </a:t>
            </a:r>
            <a:r>
              <a:rPr lang="en-US" sz="3200" i="1" dirty="0">
                <a:solidFill>
                  <a:srgbClr val="000000"/>
                </a:solidFill>
              </a:rPr>
              <a:t>1 Timothy 6:6-7; Matthew 6:20-21</a:t>
            </a:r>
          </a:p>
          <a:p>
            <a:pPr lvl="2"/>
            <a:r>
              <a:rPr lang="en-US" sz="3200" dirty="0">
                <a:solidFill>
                  <a:srgbClr val="000000"/>
                </a:solidFill>
              </a:rPr>
              <a:t>Associate with the humble – </a:t>
            </a:r>
            <a:r>
              <a:rPr lang="en-US" sz="3200" i="1" dirty="0">
                <a:solidFill>
                  <a:srgbClr val="000000"/>
                </a:solidFill>
              </a:rPr>
              <a:t>Romans 12:16; James 1:27;       1 Timothy 6:18-19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5445A-EBD4-FA43-9D15-D3592E26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Herculanum" panose="02000505000000020004" pitchFamily="2" charset="77"/>
              </a:rPr>
              <a:t>Asking for Wisdom in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D5D-D747-AD45-845B-E4369D4C4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0" y="2753936"/>
            <a:ext cx="11373635" cy="37754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Enduring Trials </a:t>
            </a:r>
            <a:r>
              <a:rPr lang="en-US" sz="3200" i="1" dirty="0">
                <a:solidFill>
                  <a:srgbClr val="000000"/>
                </a:solidFill>
              </a:rPr>
              <a:t>(James 1:9-11)</a:t>
            </a:r>
          </a:p>
          <a:p>
            <a:r>
              <a:rPr lang="en-US" sz="3200" b="1" dirty="0">
                <a:solidFill>
                  <a:srgbClr val="000000"/>
                </a:solidFill>
              </a:rPr>
              <a:t>In all Circumstances </a:t>
            </a:r>
            <a:r>
              <a:rPr lang="en-US" sz="3200" dirty="0">
                <a:solidFill>
                  <a:srgbClr val="000000"/>
                </a:solidFill>
              </a:rPr>
              <a:t>– </a:t>
            </a:r>
            <a:r>
              <a:rPr lang="en-US" sz="3200" i="1" dirty="0">
                <a:solidFill>
                  <a:srgbClr val="000000"/>
                </a:solidFill>
              </a:rPr>
              <a:t>Proverbs 3:5-8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05A84-E43E-6047-A090-0128836BD598}"/>
              </a:ext>
            </a:extLst>
          </p:cNvPr>
          <p:cNvSpPr txBox="1"/>
          <p:nvPr/>
        </p:nvSpPr>
        <p:spPr>
          <a:xfrm>
            <a:off x="142875" y="15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451</Words>
  <Application>Microsoft Macintosh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Herculanum</vt:lpstr>
      <vt:lpstr>Office Theme</vt:lpstr>
      <vt:lpstr>PowerPoint Presentation</vt:lpstr>
      <vt:lpstr>Asking for Wisdom in Faith</vt:lpstr>
      <vt:lpstr>James’ Plan for Enduring Trials – James 1 –</vt:lpstr>
      <vt:lpstr>James’ Plan for Enduring Trials – James 1 –</vt:lpstr>
      <vt:lpstr>James’ Plan for Enduring Trials – James 1 –</vt:lpstr>
      <vt:lpstr>James’ Plan for Enduring Trials – James 1 –</vt:lpstr>
      <vt:lpstr>Asking for Wisdom in Faith</vt:lpstr>
      <vt:lpstr>Asking for Wisdom in Faith</vt:lpstr>
      <vt:lpstr>Asking for Wisdom in Faith</vt:lpstr>
      <vt:lpstr>Asking for Wisdom in Faith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7</cp:revision>
  <dcterms:created xsi:type="dcterms:W3CDTF">2019-01-29T18:44:35Z</dcterms:created>
  <dcterms:modified xsi:type="dcterms:W3CDTF">2019-02-03T23:37:24Z</dcterms:modified>
</cp:coreProperties>
</file>