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5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D19F-F677-1545-8CF1-2CF8D01C3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241B1-293C-964B-B1CD-E20A75BD1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E635-44C2-5440-97F1-87C0D855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A8A5-D1EF-4046-96D2-015AE460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D998-F5E0-7345-95A1-CA16B1E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9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8886-1271-1543-A3AA-FC75D604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2676-BC8C-E94F-ACC5-BA26326B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7211-8DB3-4440-A656-6BB16460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4804-CEA4-3C45-8BDE-DD8C3A2D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E228-4515-384A-B202-34BDEB05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CBC6-D93E-C848-AEB8-F82B1A57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53A92-E61C-FF44-A31A-716ACCA9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8174-CE8C-E347-BCC4-15D68577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0BD0-0020-AA40-83DE-7C9E08FC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C67F-6DE8-4347-8772-490D1089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78C8-C6B1-2049-93B3-8B98C5DD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96B0-724A-8F47-94BF-83C2EE9BC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FB68A-BB05-8A4F-B543-E921586C8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FF41-A850-3940-89D1-CBAD1668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BF13-5F4A-DB4E-9DD9-21047BF2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38576-138D-6E4C-BBE5-A0001F51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1A2E-44E7-EC4C-A946-7BB83AED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2A66-4DA7-674F-937D-4B7C7BC01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B8CCC-BA53-3745-AF15-70D2B8D9E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317D4-0F1B-2B48-8119-242BEB169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FF713-40C3-B646-BCB5-02807CBE0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8E551-C8FC-434E-9DE7-C392E9F9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A9B1F-694C-644E-A413-97DEFF16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11C85-F76F-0142-97CD-58669235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4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F7D8-6B5F-8542-94B6-A7CA9519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C998D-70C1-544C-A2A9-15C7C2D9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A897B-B1B9-6E41-BA5E-2AD5ADED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9742E-5A53-2B41-83FB-886456DA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5FDAF-24FC-AC48-BE07-1022E6E2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01366-E641-D24A-8D70-DDBB6EF3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5F8B-AAAD-3C4D-8FE0-1D37DE4C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02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BAFF-FEEB-FC4F-B688-EC31AB09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A0B-D8DF-0144-9C61-13AF2B79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26E2F-0CD7-DF4C-A242-F25052BDA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385A2-D574-4F43-A14F-4AFA5B6D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49A76-F3D3-094E-8730-CD1D1F52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2328-E093-2D4D-8383-48D776BA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8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2B16-465B-DD4B-B704-AD3C9353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ECA3F-D779-E54F-B4F6-000958CC5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D2019-38EC-264D-B883-94E107023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4D4A9-FAE3-3341-93A5-48B33423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E82E6-C2C6-E441-8F0F-27023988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F3FBF-BCB6-B945-998B-AF18E510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7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C5D5-2FE0-6D46-A3F9-1AE54FCE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8239F-0CDC-EF40-B23E-EA9ABEFAE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6B18-09A0-3549-A0B9-38CAFC96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DD8D-95ED-B043-A6A0-E6B24EF3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F3ED-1644-7C4B-B8F8-1C3BDBFC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2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5A779-E658-CD48-BEC2-ECAF26DCE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1BFC8-0DA8-6C44-AAE8-EFB3AFEA9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BEE3-05DF-C647-B12A-2C436BB7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93B3-5676-6744-9689-53A85D2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A009-3CD4-3D4D-8F40-E433F237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C1067A-F3A3-FE43-8D07-8F737F887F6D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49BE153-4929-7F4A-BCD6-B7B657D50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3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55B89-0AF9-F344-A9F7-D3D2CA10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A5108-1141-7C49-80F8-E50F4FA8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3D192-4756-3346-A63A-ABB39B20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196E-75EC-0140-B48F-F620D53CF0D2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A4A4-7611-AD45-BC4B-DECCD51D3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799E8-5044-4C4A-9D06-2B5D43FFA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A0D0-5C6D-B748-B382-CFAEDB9C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6751-AEC5-8C4C-B5CE-6EAC63EC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714F-DDA8-AC4D-AE35-8676CA4E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2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52371-FDBD-6342-AE14-4A4AE748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Pressing on the Upward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FC8E4-2E13-8E45-8C81-FDA3B5543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 fontScale="92500" lnSpcReduction="10000"/>
          </a:bodyPr>
          <a:lstStyle/>
          <a:p>
            <a:r>
              <a:rPr lang="en-US" sz="4000" i="1" dirty="0">
                <a:solidFill>
                  <a:srgbClr val="E6E6E6"/>
                </a:solidFill>
              </a:rPr>
              <a:t>Philippians 3:12-14</a:t>
            </a:r>
          </a:p>
        </p:txBody>
      </p:sp>
    </p:spTree>
    <p:extLst>
      <p:ext uri="{BB962C8B-B14F-4D97-AF65-F5344CB8AC3E}">
        <p14:creationId xmlns:p14="http://schemas.microsoft.com/office/powerpoint/2010/main" val="320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DE11-C658-6341-B108-D89F31D0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1"/>
            <a:ext cx="9905998" cy="13154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Identification of the Goal </a:t>
            </a:r>
            <a:r>
              <a:rPr lang="en-US" sz="3600" i="1" dirty="0"/>
              <a:t>(vv. 12, 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B95A-68E5-5840-962E-DD76DAE9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8" y="1636295"/>
            <a:ext cx="11480548" cy="49329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 Resurrection to Life </a:t>
            </a:r>
            <a:r>
              <a:rPr lang="en-US" sz="3200" i="1" dirty="0"/>
              <a:t>(v. 11)</a:t>
            </a:r>
          </a:p>
          <a:p>
            <a:r>
              <a:rPr lang="en-US" sz="2800" dirty="0"/>
              <a:t>Universal resurrection – </a:t>
            </a:r>
            <a:r>
              <a:rPr lang="en-US" sz="2800" i="1" dirty="0"/>
              <a:t>1 Corinthians 15:20-22; Acts 24:15</a:t>
            </a:r>
          </a:p>
          <a:p>
            <a:r>
              <a:rPr lang="en-US" sz="2800" dirty="0"/>
              <a:t>To life or condemnation – </a:t>
            </a:r>
            <a:r>
              <a:rPr lang="en-US" sz="2800" i="1" dirty="0"/>
              <a:t>John 5:28-29</a:t>
            </a:r>
          </a:p>
          <a:p>
            <a:r>
              <a:rPr lang="en-US" sz="2800" dirty="0"/>
              <a:t>Paul understood – (1) His life temporary – </a:t>
            </a:r>
            <a:r>
              <a:rPr lang="en-US" sz="2800" i="1" dirty="0"/>
              <a:t>Hebrews 9:27</a:t>
            </a:r>
            <a:r>
              <a:rPr lang="en-US" sz="2800" dirty="0"/>
              <a:t>, (2) Physical world temporary – </a:t>
            </a:r>
            <a:r>
              <a:rPr lang="en-US" sz="2800" i="1" dirty="0"/>
              <a:t>2 Peter 3:10</a:t>
            </a:r>
            <a:r>
              <a:rPr lang="en-US" sz="2800" dirty="0"/>
              <a:t>, (3) Resurrection to spiritual body – </a:t>
            </a:r>
            <a:r>
              <a:rPr lang="en-US" sz="2800" i="1" dirty="0"/>
              <a:t>1 Corinthians 15:42-45</a:t>
            </a:r>
            <a:r>
              <a:rPr lang="en-US" sz="2800" dirty="0"/>
              <a:t>, (4) Resurrection to occupy a spiritual place – </a:t>
            </a:r>
            <a:r>
              <a:rPr lang="en-US" sz="2800" i="1" dirty="0"/>
              <a:t>1 Corinthians 15:50 </a:t>
            </a:r>
            <a:r>
              <a:rPr lang="en-US" sz="2800" dirty="0"/>
              <a:t>(heaven); Mark 9:43-44 (hell)</a:t>
            </a:r>
          </a:p>
          <a:p>
            <a:pPr marL="0" indent="0">
              <a:buNone/>
            </a:pPr>
            <a:r>
              <a:rPr lang="en-US" sz="3200" b="1" dirty="0"/>
              <a:t>Heaven</a:t>
            </a:r>
            <a:r>
              <a:rPr lang="en-US" sz="3200" dirty="0"/>
              <a:t> </a:t>
            </a:r>
            <a:r>
              <a:rPr lang="en-US" sz="3200" i="1" dirty="0"/>
              <a:t>(vv. 17-21)</a:t>
            </a:r>
          </a:p>
        </p:txBody>
      </p:sp>
    </p:spTree>
    <p:extLst>
      <p:ext uri="{BB962C8B-B14F-4D97-AF65-F5344CB8AC3E}">
        <p14:creationId xmlns:p14="http://schemas.microsoft.com/office/powerpoint/2010/main" val="9800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DE11-C658-6341-B108-D89F31D0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1"/>
            <a:ext cx="9905998" cy="13154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Constant Awareness of Incompletion </a:t>
            </a:r>
            <a:r>
              <a:rPr lang="en-US" sz="3600" i="1" dirty="0"/>
              <a:t>(vv. 12, 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B95A-68E5-5840-962E-DD76DAE9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8" y="1636295"/>
            <a:ext cx="11480548" cy="49329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At Home in the Body, Absent from the Lord</a:t>
            </a:r>
            <a:endParaRPr lang="en-US" sz="3200" i="1" dirty="0"/>
          </a:p>
          <a:p>
            <a:r>
              <a:rPr lang="en-US" sz="2800" dirty="0"/>
              <a:t>Still in the body = haven’t “made it” – </a:t>
            </a:r>
            <a:r>
              <a:rPr lang="en-US" sz="2800" i="1" dirty="0"/>
              <a:t>2 Corinthians 5:1-8</a:t>
            </a:r>
          </a:p>
          <a:p>
            <a:r>
              <a:rPr lang="en-US" sz="2800" dirty="0"/>
              <a:t>To live is Christ – </a:t>
            </a:r>
            <a:r>
              <a:rPr lang="en-US" sz="2800" i="1" dirty="0"/>
              <a:t>Philippians 1:21</a:t>
            </a:r>
          </a:p>
          <a:p>
            <a:r>
              <a:rPr lang="en-US" sz="2800" dirty="0"/>
              <a:t>Entering rest after ceasing from works – </a:t>
            </a:r>
            <a:r>
              <a:rPr lang="en-US" sz="2800" i="1" dirty="0"/>
              <a:t>Hebrews 4:9-10</a:t>
            </a:r>
          </a:p>
          <a:p>
            <a:pPr marL="0" indent="0">
              <a:buNone/>
            </a:pPr>
            <a:r>
              <a:rPr lang="en-US" sz="3200" b="1" dirty="0"/>
              <a:t>The Danger of Complacency</a:t>
            </a:r>
          </a:p>
          <a:p>
            <a:r>
              <a:rPr lang="en-US" sz="2800" dirty="0"/>
              <a:t>Already rich? – </a:t>
            </a:r>
            <a:r>
              <a:rPr lang="en-US" sz="2800" i="1" dirty="0"/>
              <a:t>1 Corinthians 4:8, 14</a:t>
            </a:r>
          </a:p>
          <a:p>
            <a:r>
              <a:rPr lang="en-US" sz="2800" dirty="0"/>
              <a:t>Leads to being lukewarm – </a:t>
            </a:r>
            <a:r>
              <a:rPr lang="en-US" sz="2800" i="1" dirty="0"/>
              <a:t>Revelation 3:14-19</a:t>
            </a:r>
          </a:p>
        </p:txBody>
      </p:sp>
    </p:spTree>
    <p:extLst>
      <p:ext uri="{BB962C8B-B14F-4D97-AF65-F5344CB8AC3E}">
        <p14:creationId xmlns:p14="http://schemas.microsoft.com/office/powerpoint/2010/main" val="16926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DE11-C658-6341-B108-D89F31D0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1"/>
            <a:ext cx="9905998" cy="13154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Constant Forgetfulness                          and Forward Reach </a:t>
            </a:r>
            <a:r>
              <a:rPr lang="en-US" sz="3600" i="1" dirty="0"/>
              <a:t>(vv. 13, 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B95A-68E5-5840-962E-DD76DAE9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8" y="1636295"/>
            <a:ext cx="11480548" cy="49329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Forget the Things Behind</a:t>
            </a:r>
            <a:endParaRPr lang="en-US" sz="3200" dirty="0"/>
          </a:p>
          <a:p>
            <a:r>
              <a:rPr lang="en-US" sz="2800" dirty="0"/>
              <a:t>Paul’s Jewish pedigree, and progress in faith –                         </a:t>
            </a:r>
            <a:r>
              <a:rPr lang="en-US" sz="2800" i="1" dirty="0"/>
              <a:t>Philippians 3:3-6, 11-12</a:t>
            </a:r>
          </a:p>
          <a:p>
            <a:r>
              <a:rPr lang="en-US" sz="2800" dirty="0"/>
              <a:t>Continue to abide and abound – </a:t>
            </a:r>
            <a:r>
              <a:rPr lang="en-US" sz="2800" i="1" dirty="0"/>
              <a:t>2 John 8-9; 1 Thessalonians 4:1-2</a:t>
            </a:r>
          </a:p>
          <a:p>
            <a:r>
              <a:rPr lang="en-US" sz="2800" dirty="0"/>
              <a:t>Don’t leave tower unfinished – </a:t>
            </a:r>
            <a:r>
              <a:rPr lang="en-US" sz="2800" i="1" dirty="0"/>
              <a:t>Luke 14:28-30</a:t>
            </a:r>
          </a:p>
        </p:txBody>
      </p:sp>
    </p:spTree>
    <p:extLst>
      <p:ext uri="{BB962C8B-B14F-4D97-AF65-F5344CB8AC3E}">
        <p14:creationId xmlns:p14="http://schemas.microsoft.com/office/powerpoint/2010/main" val="15328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DE11-C658-6341-B108-D89F31D0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1"/>
            <a:ext cx="9905998" cy="13154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Constant Forgetfulness                          and Forward Reach </a:t>
            </a:r>
            <a:r>
              <a:rPr lang="en-US" sz="3600" i="1" dirty="0"/>
              <a:t>(vv. 13, 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B95A-68E5-5840-962E-DD76DAE91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38" y="1636295"/>
            <a:ext cx="11480548" cy="49329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Forget the Things Behind</a:t>
            </a:r>
            <a:endParaRPr lang="en-US" sz="3500" dirty="0"/>
          </a:p>
          <a:p>
            <a:pPr marL="0" indent="0">
              <a:buNone/>
            </a:pPr>
            <a:r>
              <a:rPr lang="en-US" sz="3500" b="1" dirty="0"/>
              <a:t>Reach Forward to the Things Ahead </a:t>
            </a:r>
            <a:r>
              <a:rPr lang="en-US" sz="3500" i="1" dirty="0"/>
              <a:t>(vv. 8-11)</a:t>
            </a:r>
          </a:p>
          <a:p>
            <a:r>
              <a:rPr lang="en-US" sz="3000" dirty="0"/>
              <a:t>Knowledge of Christ – </a:t>
            </a:r>
            <a:r>
              <a:rPr lang="en-US" sz="3000" i="1" dirty="0"/>
              <a:t>2 Peter 3:18</a:t>
            </a:r>
          </a:p>
          <a:p>
            <a:r>
              <a:rPr lang="en-US" sz="3000" dirty="0"/>
              <a:t>Gain Christ – </a:t>
            </a:r>
            <a:r>
              <a:rPr lang="en-US" sz="3000" i="1" dirty="0"/>
              <a:t>Romans 13:14; Galatians 2:20</a:t>
            </a:r>
          </a:p>
          <a:p>
            <a:r>
              <a:rPr lang="en-US" sz="3000" dirty="0"/>
              <a:t>Power of Christ’s Resurrection – </a:t>
            </a:r>
            <a:r>
              <a:rPr lang="en-US" sz="3000" i="1" dirty="0"/>
              <a:t>Romans 8:11; Ephesians 1:17-21; Acts 5:28-32</a:t>
            </a:r>
          </a:p>
          <a:p>
            <a:r>
              <a:rPr lang="en-US" sz="3000" dirty="0"/>
              <a:t>Fellowship of Christ’s Sufferings – </a:t>
            </a:r>
            <a:r>
              <a:rPr lang="en-US" sz="3000" i="1" dirty="0"/>
              <a:t>Mark 8:34-35; Romans 8:35; Philippians 1:27-30</a:t>
            </a:r>
          </a:p>
          <a:p>
            <a:r>
              <a:rPr lang="en-US" sz="3000" dirty="0"/>
              <a:t>Conformity to Christ’s Death – </a:t>
            </a:r>
            <a:r>
              <a:rPr lang="en-US" sz="3000" i="1" dirty="0"/>
              <a:t>John 10:17-18; Philippians 2:8; Hebrews 5:7-8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650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52371-FDBD-6342-AE14-4A4AE748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Pressing on the Upward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FC8E4-2E13-8E45-8C81-FDA3B5543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 fontScale="92500" lnSpcReduction="10000"/>
          </a:bodyPr>
          <a:lstStyle/>
          <a:p>
            <a:r>
              <a:rPr lang="en-US" sz="4000" i="1" dirty="0">
                <a:solidFill>
                  <a:srgbClr val="E6E6E6"/>
                </a:solidFill>
              </a:rPr>
              <a:t>Philippians 3:12-14</a:t>
            </a:r>
          </a:p>
        </p:txBody>
      </p:sp>
    </p:spTree>
    <p:extLst>
      <p:ext uri="{BB962C8B-B14F-4D97-AF65-F5344CB8AC3E}">
        <p14:creationId xmlns:p14="http://schemas.microsoft.com/office/powerpoint/2010/main" val="34062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314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Mesh</vt:lpstr>
      <vt:lpstr>Office Theme</vt:lpstr>
      <vt:lpstr>PowerPoint Presentation</vt:lpstr>
      <vt:lpstr>Pressing on the Upward Way</vt:lpstr>
      <vt:lpstr>Identification of the Goal (vv. 12, 14)</vt:lpstr>
      <vt:lpstr>Constant Awareness of Incompletion (vv. 12, 13)</vt:lpstr>
      <vt:lpstr>Constant Forgetfulness                          and Forward Reach (vv. 13, 14)</vt:lpstr>
      <vt:lpstr>Constant Forgetfulness                          and Forward Reach (vv. 13, 14)</vt:lpstr>
      <vt:lpstr>Pressing on the Upward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Pressing on the Upward Way</dc:title>
  <dc:creator>Jeremiah Cox</dc:creator>
  <cp:lastModifiedBy>Jeremiah Cox</cp:lastModifiedBy>
  <cp:revision>10</cp:revision>
  <dcterms:created xsi:type="dcterms:W3CDTF">2019-02-09T21:36:43Z</dcterms:created>
  <dcterms:modified xsi:type="dcterms:W3CDTF">2019-02-10T15:15:11Z</dcterms:modified>
</cp:coreProperties>
</file>