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8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76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98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251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1744-D5EF-EB40-95F9-E17B0525A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E16F3-EF16-5E47-A6CB-8ACAC26CA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DEC70-98A1-6146-A0A4-FEFB4EF0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8DA47-0351-124F-B79A-FB7F8B5C2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AFBCE-D02A-4547-841B-857658A1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73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B388A-9564-1847-9A4E-74A182BD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5AA91-9215-3F4F-AEA2-23F94FFE4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EAEF-4415-0A42-8DE3-E063D23D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E6F89-7CBD-8643-804E-FFBDEDFE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A6C0B-12FC-4F4C-9930-E40D59B7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01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8CBF-5E4C-E44D-A3C8-834B1539B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5B98D8-3E63-9148-84A4-BA48CD086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438F9-361A-4C4D-9916-2F6A7E9E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47585-AADE-0241-A16B-353036DF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6E74-0C7B-8340-9C51-F81C9894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8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F703-3946-954A-AB7B-1E18600A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ED0C9-AD0D-C447-9BB7-C90D8E6EF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B778-E710-9542-9376-9C6C6E9B3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6F56F-EC1B-D447-B041-ECB11F59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E4CF8-2126-B64D-BFC8-DE548BC2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2D25E-ADB7-D947-A94E-C67C035E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6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A8F1-2F61-B543-8A11-3DF67B87F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2869B-A870-E447-8656-D81A5966C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710AC-0E09-C24C-8A7E-8BF1DFFC1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6FBF7-9E3C-CD4A-B38E-36994F45A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90923-DF26-174D-BEFF-7E9D65F85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9C85A-C76D-8B44-A49B-89960A430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FA5E0-B398-804F-B965-9B3C36F73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AE2C3-A976-5E4D-8E31-904FDB47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52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B3396-A0D0-7E4D-98C6-FB448752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11A77-03CD-504D-B68A-9FE2D05A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11606-CD95-9B41-A642-630AFC56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6ABAA-AC3E-294A-B0B3-D3E1B3D0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43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684DFF-806B-F84E-AEFB-AC013768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666C64-6C61-E64E-ACBD-20BBAF6E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B7BD4-776E-5F4C-80BB-21FE7E72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2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D7E6-D246-3C4D-8AE4-B6DC383E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D001-CFA9-1F40-83C5-97F592E69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361F1-79EF-704C-9D44-5C77C5C268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0D82A-5CC6-3843-ABE4-99A7B3B0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5A384-7FAE-A945-A178-F998E5B8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40CC4-4669-234A-871A-ACAE5B5A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1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827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B84E-1D93-C940-808C-FEA117366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98660E-A734-704E-8A29-B7086BDF2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4E317-2F2C-434E-8AB3-78161E0F6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C6A93-90BF-B14A-9F55-43490AD4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EA6AE-0D14-B549-A2EF-5D7A1BDA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02B6B-B6BF-084E-B26D-87DFB213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87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214A-C9B6-5D41-9251-6733ABBD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62088-65A0-4E4B-85E9-BA86F79AE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14320-A48B-7D4A-9D06-5DB9A256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2DA36-A629-FB43-B68D-81E462E4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1E346-1261-F54B-88A5-A38777AE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34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A2B09-C5AB-EC4D-9F89-511D4462F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FCF39-DA7A-7F42-B3F0-8DC6B5EF0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759E1-E0BA-6E49-93A8-7318E204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A3DF7-C320-3149-B417-EB0059B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6BBBA-4496-9640-94C7-FDEF2338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8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3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9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2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99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67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28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5E23-86CB-704E-9132-CEC2D058B51B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4642EB7-EAC9-1D42-B944-28F070A57F6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18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CD58A6-09FA-894F-8E25-417CA5AA6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89B3C-79CA-524F-ADBC-09CAB31DC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9D87F-8AA9-4E46-B992-4708D0552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5BE2-FAC4-E144-BC4D-88C31EEB365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80290-2ACA-4E4A-BD3D-ED39EBF33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0DAF4-E54A-9847-8F0C-6EBE75DC4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3AC9-8928-2848-BC5E-B3D167CD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7DFF-52CF-A34F-8C7B-F29317FE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D6EB6-3736-1A45-ABF1-8E32200FF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2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C4A490-3310-4798-850D-30C8DB8D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43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92B721-D2EC-4A85-A67A-96767C3ED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53134" y="2523579"/>
            <a:ext cx="8438867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590729-DE7B-3B4E-A8E3-7F53D2E64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511" y="2695118"/>
            <a:ext cx="6832500" cy="143274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E"/>
                </a:solidFill>
              </a:rPr>
              <a:t>Religion of Convenience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210031"/>
            <a:ext cx="683249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D3F693A-2C97-5545-A033-78D14D20A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5511" y="4212695"/>
            <a:ext cx="6832499" cy="799437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FFFFFE"/>
                </a:solidFill>
              </a:rPr>
              <a:t>1 Kings 12:25-33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5A6DC3-387B-4D0B-A44D-E83246EFD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281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472E-E591-6C42-9B1B-906748E1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9099"/>
            <a:ext cx="9603275" cy="13646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Jeroboam’s Religion                              of Convenience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CF93-99AE-3449-A35C-9810C12AF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96" y="1994468"/>
            <a:ext cx="11692807" cy="40022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b="1" dirty="0"/>
              <a:t>Background</a:t>
            </a:r>
          </a:p>
          <a:p>
            <a:r>
              <a:rPr lang="en-US" sz="3500" dirty="0"/>
              <a:t>God is taking the kingdom from Solomon’s son, and giving 10 tribes to Jeroboam – </a:t>
            </a:r>
            <a:r>
              <a:rPr lang="en-US" sz="3500" i="1" dirty="0"/>
              <a:t>1 Kings 11:31-32</a:t>
            </a:r>
          </a:p>
          <a:p>
            <a:r>
              <a:rPr lang="en-US" sz="3500" dirty="0"/>
              <a:t>Jerusalem is still God’s place for worship – </a:t>
            </a:r>
            <a:r>
              <a:rPr lang="en-US" sz="3500" i="1" dirty="0"/>
              <a:t>1 Kings 11:36</a:t>
            </a:r>
          </a:p>
          <a:p>
            <a:r>
              <a:rPr lang="en-US" sz="3500" dirty="0"/>
              <a:t>Upon obedience Jeroboam’s house will endure – </a:t>
            </a:r>
            <a:r>
              <a:rPr lang="en-US" sz="3500" i="1" dirty="0"/>
              <a:t>1 Kings 11:37-39</a:t>
            </a:r>
          </a:p>
        </p:txBody>
      </p:sp>
    </p:spTree>
    <p:extLst>
      <p:ext uri="{BB962C8B-B14F-4D97-AF65-F5344CB8AC3E}">
        <p14:creationId xmlns:p14="http://schemas.microsoft.com/office/powerpoint/2010/main" val="1799597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472E-E591-6C42-9B1B-906748E1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9099"/>
            <a:ext cx="9603275" cy="13646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Jeroboam’s Religion                              of Convenience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CF93-99AE-3449-A35C-9810C12AF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96" y="1994468"/>
            <a:ext cx="11692807" cy="4002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Jeroboam’s Actions</a:t>
            </a:r>
          </a:p>
          <a:p>
            <a:r>
              <a:rPr lang="en-US" sz="3200" dirty="0"/>
              <a:t>Determined by fear, not faith – </a:t>
            </a:r>
            <a:r>
              <a:rPr lang="en-US" sz="3200" i="1" dirty="0"/>
              <a:t>1 Kings 12:25-33</a:t>
            </a:r>
          </a:p>
          <a:p>
            <a:r>
              <a:rPr lang="en-US" sz="3200" dirty="0"/>
              <a:t>A religion of convenience – If I obey, what will happen to me? It is too much to obey.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8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472E-E591-6C42-9B1B-906748E1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41991"/>
            <a:ext cx="9603275" cy="8117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Religion of Convenience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CF93-99AE-3449-A35C-9810C12AF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96" y="1994468"/>
            <a:ext cx="11692807" cy="4002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What it says:</a:t>
            </a:r>
          </a:p>
          <a:p>
            <a:r>
              <a:rPr lang="en-US" sz="3200" dirty="0"/>
              <a:t>If I obey, what will happen to me? – Felix (</a:t>
            </a:r>
            <a:r>
              <a:rPr lang="en-US" sz="3200" i="1" dirty="0"/>
              <a:t>Acts 24:24-27</a:t>
            </a:r>
            <a:r>
              <a:rPr lang="en-US" sz="3200" dirty="0"/>
              <a:t>);           Peter (</a:t>
            </a:r>
            <a:r>
              <a:rPr lang="en-US" sz="3200" i="1" dirty="0"/>
              <a:t>John 13:36-38</a:t>
            </a:r>
            <a:r>
              <a:rPr lang="en-US" sz="3200" dirty="0"/>
              <a:t>); Stony soil (</a:t>
            </a:r>
            <a:r>
              <a:rPr lang="en-US" sz="3200" i="1" dirty="0"/>
              <a:t>Matthew 13:20-21</a:t>
            </a:r>
            <a:r>
              <a:rPr lang="en-US" sz="3200" dirty="0"/>
              <a:t>)</a:t>
            </a:r>
            <a:endParaRPr lang="en-US" sz="3200" i="1" dirty="0"/>
          </a:p>
          <a:p>
            <a:r>
              <a:rPr lang="en-US" sz="3200" dirty="0"/>
              <a:t>It is too much to obey – Rich young ruler (</a:t>
            </a:r>
            <a:r>
              <a:rPr lang="en-US" sz="3200" i="1" dirty="0"/>
              <a:t>Matthew 19:16-22</a:t>
            </a:r>
            <a:r>
              <a:rPr lang="en-US" sz="3200" dirty="0"/>
              <a:t>); Believing Jews (</a:t>
            </a:r>
            <a:r>
              <a:rPr lang="en-US" sz="3200" i="1" dirty="0"/>
              <a:t>John 6:60-66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r>
              <a:rPr lang="en-US" sz="3600" b="1" dirty="0"/>
              <a:t>What it looks like </a:t>
            </a:r>
            <a:r>
              <a:rPr lang="en-US" sz="3600" dirty="0"/>
              <a:t>– </a:t>
            </a:r>
            <a:r>
              <a:rPr lang="en-US" sz="3600" i="1" dirty="0"/>
              <a:t>Proverbs 24:10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17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472E-E591-6C42-9B1B-906748E1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41991"/>
            <a:ext cx="9603275" cy="8117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Religion of Sincere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CF93-99AE-3449-A35C-9810C12AF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96" y="1994468"/>
            <a:ext cx="11692807" cy="4002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Early Christians</a:t>
            </a:r>
          </a:p>
          <a:p>
            <a:r>
              <a:rPr lang="en-US" sz="3200" dirty="0"/>
              <a:t>Jews – </a:t>
            </a:r>
            <a:r>
              <a:rPr lang="en-US" sz="3200" i="1" dirty="0"/>
              <a:t>Hebrews 10:32-34</a:t>
            </a:r>
          </a:p>
          <a:p>
            <a:r>
              <a:rPr lang="en-US" sz="3200" dirty="0"/>
              <a:t>Gentiles – </a:t>
            </a:r>
            <a:r>
              <a:rPr lang="en-US" sz="3200" i="1" dirty="0"/>
              <a:t>2 Thessalonians 1:3-4; 1 Peter 4:3-6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30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472E-E591-6C42-9B1B-906748E1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41991"/>
            <a:ext cx="9603275" cy="8117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Religion of Sincere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CF93-99AE-3449-A35C-9810C12AF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96" y="1994468"/>
            <a:ext cx="11692807" cy="4002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What God Expects of Us</a:t>
            </a:r>
          </a:p>
          <a:p>
            <a:r>
              <a:rPr lang="en-US" sz="3200" dirty="0"/>
              <a:t>Love from sincere faith – </a:t>
            </a:r>
            <a:r>
              <a:rPr lang="en-US" sz="3200" i="1" dirty="0"/>
              <a:t>1 Timothy 1:5</a:t>
            </a:r>
          </a:p>
          <a:p>
            <a:r>
              <a:rPr lang="en-US" sz="3200" dirty="0"/>
              <a:t>Consistency – </a:t>
            </a:r>
            <a:r>
              <a:rPr lang="en-US" sz="3200" i="1" dirty="0"/>
              <a:t>James 2:8-11</a:t>
            </a:r>
          </a:p>
          <a:p>
            <a:r>
              <a:rPr lang="en-US" sz="3200" dirty="0"/>
              <a:t>Endurance – </a:t>
            </a:r>
            <a:r>
              <a:rPr lang="en-US" sz="3200" i="1" dirty="0"/>
              <a:t>1 Peter 1:6-9; Hebrews 10:35-39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1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472E-E591-6C42-9B1B-906748E19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41991"/>
            <a:ext cx="9603275" cy="8117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Religion of Sincere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7CF93-99AE-3449-A35C-9810C12AF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96" y="1994468"/>
            <a:ext cx="11692807" cy="4002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Cultivating Sincere Faith</a:t>
            </a:r>
          </a:p>
          <a:p>
            <a:r>
              <a:rPr lang="en-US" sz="3200" dirty="0"/>
              <a:t>Readiness – </a:t>
            </a:r>
            <a:r>
              <a:rPr lang="en-US" sz="3200" i="1" dirty="0"/>
              <a:t>Acts 17:11</a:t>
            </a:r>
          </a:p>
          <a:p>
            <a:r>
              <a:rPr lang="en-US" sz="3200" dirty="0"/>
              <a:t>Diligent study – </a:t>
            </a:r>
            <a:r>
              <a:rPr lang="en-US" sz="3200" i="1" dirty="0"/>
              <a:t>2 Timothy 2:15; Romans 10:17</a:t>
            </a:r>
          </a:p>
          <a:p>
            <a:r>
              <a:rPr lang="en-US" sz="3200" dirty="0"/>
              <a:t>Honest introspection – </a:t>
            </a:r>
            <a:r>
              <a:rPr lang="en-US" sz="3200" i="1" dirty="0"/>
              <a:t>2 Corinthians 13:5</a:t>
            </a:r>
          </a:p>
          <a:p>
            <a:r>
              <a:rPr lang="en-US" sz="3200" dirty="0"/>
              <a:t>Humble submission – </a:t>
            </a:r>
            <a:r>
              <a:rPr lang="en-US" sz="3200" i="1" dirty="0"/>
              <a:t>James 1:21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62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C4A490-3310-4798-850D-30C8DB8D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43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92B721-D2EC-4A85-A67A-96767C3ED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53134" y="2523579"/>
            <a:ext cx="8438867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590729-DE7B-3B4E-A8E3-7F53D2E64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511" y="2695118"/>
            <a:ext cx="6832500" cy="143274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E"/>
                </a:solidFill>
              </a:rPr>
              <a:t>Religion of Convenience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210031"/>
            <a:ext cx="683249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D3F693A-2C97-5545-A033-78D14D20A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5511" y="4212695"/>
            <a:ext cx="6832499" cy="799437"/>
          </a:xfrm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rgbClr val="FFFFFE"/>
                </a:solidFill>
              </a:rPr>
              <a:t>1 Kings 12:25-33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5A6DC3-387B-4D0B-A44D-E83246EFD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5569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236</Words>
  <Application>Microsoft Macintosh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Gallery</vt:lpstr>
      <vt:lpstr>Office Theme</vt:lpstr>
      <vt:lpstr>PowerPoint Presentation</vt:lpstr>
      <vt:lpstr>Religion of Convenience</vt:lpstr>
      <vt:lpstr>Jeroboam’s Religion                              of Convenience</vt:lpstr>
      <vt:lpstr>Jeroboam’s Religion                              of Convenience</vt:lpstr>
      <vt:lpstr>Religion of Convenience</vt:lpstr>
      <vt:lpstr>Religion of Sincere Faith</vt:lpstr>
      <vt:lpstr>Religion of Sincere Faith</vt:lpstr>
      <vt:lpstr>Religion of Sincere Faith</vt:lpstr>
      <vt:lpstr>Religion of Convenience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2019-02-10T22:07:30Z</dcterms:created>
  <dcterms:modified xsi:type="dcterms:W3CDTF">2019-02-10T22:38:38Z</dcterms:modified>
</cp:coreProperties>
</file>