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0"/>
  </p:normalViewPr>
  <p:slideViewPr>
    <p:cSldViewPr snapToGrid="0" snapToObjects="1">
      <p:cViewPr varScale="1">
        <p:scale>
          <a:sx n="90" d="100"/>
          <a:sy n="90" d="100"/>
        </p:scale>
        <p:origin x="23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AF29-2AD1-7141-AD50-9E808C621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3EE621-D6B4-E147-9088-E4A2644B1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465DE-544C-9B4E-B5D0-931B21016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C790-B90F-184D-8FB1-7260839673A5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70EE1-3E2C-6A4E-AC87-21C5F4AC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B0118-2F45-6C4B-87F7-D8FF8CDB8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AC62-1A8E-6240-ADA2-C4DCB5324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6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DF287-3DF6-0C4C-92C3-87B33B839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E9894E-01B5-AB45-8509-3A3F9E2FC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8B843-20F9-8E44-867B-C86A68DF3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C790-B90F-184D-8FB1-7260839673A5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EF7E5-177D-474D-970E-9DC673D67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2ECDF-6C68-A04B-A3D1-5A378601D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AC62-1A8E-6240-ADA2-C4DCB5324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6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8774A4-1F01-B542-B3CF-9F19D7F65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A9305-A6FA-7F44-88E7-1C22512A9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7BB17-7378-FA4B-A7BA-75EFF2CA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C790-B90F-184D-8FB1-7260839673A5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5B8CC-A61E-A341-B758-E959FCE74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7A5D4-EA0D-B44E-8F21-364D4EB74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AC62-1A8E-6240-ADA2-C4DCB5324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1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4D7B6-6BCA-C545-8A2D-523BE24CD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38928-00FE-7142-8166-C73447D36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46181-F8B8-234B-B3DE-83901E6AB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C790-B90F-184D-8FB1-7260839673A5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087EE-3EF6-8646-96D8-A9F85E661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3EFDD-85CA-5244-BBA2-C02A1013D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AC62-1A8E-6240-ADA2-C4DCB5324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4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86FF-B73B-3C47-8824-08A30EC0E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F0318-12FE-FD49-B1D6-F8CC04568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B0777-FF36-0448-A885-2A84BC93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C790-B90F-184D-8FB1-7260839673A5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1E6C3-6658-3E44-A4B6-14F73BB18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7D880-F57E-4342-8E5C-D1382BD9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AC62-1A8E-6240-ADA2-C4DCB5324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DEE73-C8CE-4C4A-9FF6-BBEE43E0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BCD0E-836D-E748-B231-055109174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E5AE4-2EB7-C64C-8D02-466BBFF3C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59ECB-226D-5B46-ADB6-CA7D1222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C790-B90F-184D-8FB1-7260839673A5}" type="datetimeFigureOut">
              <a:rPr lang="en-US" smtClean="0"/>
              <a:t>3/3/19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63973-021E-6146-B562-D4813CFAC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5D87F-1382-9544-A5BC-2EBA9070C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AC62-1A8E-6240-ADA2-C4DCB5324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1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340D3-38CD-9F43-ABAB-57A1E68AC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043D7-049C-A54F-8383-8F0E87209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CD9291-B5C5-C64C-86B9-40B07098A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FE7A73-7BBF-B447-9ADB-6BAFED15F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E52023-7658-9F46-9EF5-F2267290A2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8F03FB-7EC0-134A-8EBE-C5CC478A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C790-B90F-184D-8FB1-7260839673A5}" type="datetimeFigureOut">
              <a:rPr lang="en-US" smtClean="0"/>
              <a:t>3/3/19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CB5C7C-DBED-BC49-9C0E-CA06B86B0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5521F8-10A7-594A-BA28-D5F69CD90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AC62-1A8E-6240-ADA2-C4DCB5324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3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3C5D6-22EF-F342-A509-EA9533FB0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39B38A-BBD6-7E4F-A559-3B5F21DF9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C790-B90F-184D-8FB1-7260839673A5}" type="datetimeFigureOut">
              <a:rPr lang="en-US" smtClean="0"/>
              <a:t>3/3/19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5AF1A-03B9-E345-9A94-63BAC2D5B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BCD70-2D38-2046-B4FF-0B93143A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AC62-1A8E-6240-ADA2-C4DCB5324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8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DB41A7-D492-2B48-90C4-D88C6B6B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C790-B90F-184D-8FB1-7260839673A5}" type="datetimeFigureOut">
              <a:rPr lang="en-US" smtClean="0"/>
              <a:t>3/3/19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D0744-ED24-6448-9342-1E015A74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88B37-3A15-5C48-A607-BB7800DD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AC62-1A8E-6240-ADA2-C4DCB5324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3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9C283-1F66-9447-B3CB-0C9E17D83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11DE5-1401-234B-BD76-D74193578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819DF-D941-F345-8DD5-0A1F265FE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A95C9-2E5C-8040-8B9E-7525F6D2C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C790-B90F-184D-8FB1-7260839673A5}" type="datetimeFigureOut">
              <a:rPr lang="en-US" smtClean="0"/>
              <a:t>3/3/19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0658C1-B438-5C4C-BE4F-ED835FE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DD371-5C42-154C-9138-93AFAEE47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AC62-1A8E-6240-ADA2-C4DCB5324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6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F88B7-9D24-5044-A0C3-A129FDB66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24761C-BA14-8D41-87A0-CD5FBD3C1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E0903-829E-1D41-8976-F189118BF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708C1-7CCE-6846-A25D-302DF624C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C790-B90F-184D-8FB1-7260839673A5}" type="datetimeFigureOut">
              <a:rPr lang="en-US" smtClean="0"/>
              <a:t>3/3/19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DE475-D00B-F449-8E31-9F98F5BD7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D6016-50DB-8540-B12C-A5BF6071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AC62-1A8E-6240-ADA2-C4DCB5324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 radius="15"/>
                    </a14:imgEffect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5C932B-C9D2-7946-928D-4C076238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222D1-6EEF-4644-A571-A2E77187F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B9D7F-BBE5-5846-9D04-8496D48CE2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AC790-B90F-184D-8FB1-7260839673A5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10065-BF82-F94F-AC61-31B07314B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5288F-BC18-4B44-8AF0-0AC6CE480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0AC62-1A8E-6240-ADA2-C4DCB5324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5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6FAEE-5773-234E-9189-B2AE310E2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A80C0-50EF-FB45-BA07-4469DE8B8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42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B001C-9D5F-494E-92DB-AC0505BE3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392" y="1727951"/>
            <a:ext cx="6007769" cy="2387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9600" dirty="0">
                <a:solidFill>
                  <a:schemeClr val="bg1"/>
                </a:solidFill>
                <a:latin typeface="Lucida Blackletter" pitchFamily="2" charset="77"/>
              </a:rPr>
              <a:t>Gideon’s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79A796-0904-9147-9FB1-8C64F4E7D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9936" y="5931565"/>
            <a:ext cx="3072063" cy="806116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Judges 7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B61BA7-0465-E747-B29F-0971C1C21096}"/>
              </a:ext>
            </a:extLst>
          </p:cNvPr>
          <p:cNvSpPr txBox="1">
            <a:spLocks/>
          </p:cNvSpPr>
          <p:nvPr/>
        </p:nvSpPr>
        <p:spPr>
          <a:xfrm>
            <a:off x="5094627" y="2222250"/>
            <a:ext cx="6340642" cy="2907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perspectiveRelaxedModerately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900" b="1" i="1" dirty="0">
                <a:solidFill>
                  <a:srgbClr val="C00000"/>
                </a:solidFill>
                <a:latin typeface="Chiller" pitchFamily="82" charset="77"/>
                <a:cs typeface="Chiller" panose="020F0502020204030204" pitchFamily="34" charset="0"/>
              </a:rPr>
              <a:t>300</a:t>
            </a:r>
          </a:p>
        </p:txBody>
      </p:sp>
    </p:spTree>
    <p:extLst>
      <p:ext uri="{BB962C8B-B14F-4D97-AF65-F5344CB8AC3E}">
        <p14:creationId xmlns:p14="http://schemas.microsoft.com/office/powerpoint/2010/main" val="14781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43B2E-CA2F-6E4E-862A-22A10FC0F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215" y="357271"/>
            <a:ext cx="11027569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Lucida Blackletter" pitchFamily="2" charset="77"/>
              </a:rPr>
              <a:t>Gideon’s</a:t>
            </a:r>
            <a:r>
              <a:rPr lang="en-US" sz="5400" b="1" dirty="0"/>
              <a:t> </a:t>
            </a:r>
            <a:r>
              <a:rPr lang="en-US" sz="6600" b="1" i="1" dirty="0">
                <a:solidFill>
                  <a:srgbClr val="C00000"/>
                </a:solidFill>
                <a:latin typeface="Chiller" pitchFamily="82" charset="77"/>
              </a:rPr>
              <a:t>300</a:t>
            </a:r>
            <a:r>
              <a:rPr lang="en-US" sz="5400" b="1" dirty="0"/>
              <a:t> </a:t>
            </a:r>
            <a:r>
              <a:rPr lang="en-US" sz="5400" b="1" dirty="0">
                <a:solidFill>
                  <a:schemeClr val="bg1"/>
                </a:solidFill>
                <a:latin typeface="Lucida Blackletter" pitchFamily="2" charset="77"/>
              </a:rPr>
              <a:t>Defeat the Midianites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F4431-0496-C74F-B6FE-32AE3C28A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1" y="1682834"/>
            <a:ext cx="11539538" cy="4810041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Gideon is Chosen by God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Judges 6:14-16, 36-40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God Reduces the Men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Judges 7:1-8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God Reassures Gideon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Judges 7:9-15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Gideon Takes Action, and God Gives Victory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Judges 7:16-25</a:t>
            </a:r>
          </a:p>
        </p:txBody>
      </p:sp>
    </p:spTree>
    <p:extLst>
      <p:ext uri="{BB962C8B-B14F-4D97-AF65-F5344CB8AC3E}">
        <p14:creationId xmlns:p14="http://schemas.microsoft.com/office/powerpoint/2010/main" val="40651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43B2E-CA2F-6E4E-862A-22A10FC0F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215" y="357271"/>
            <a:ext cx="11027569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Lucida Blackletter" pitchFamily="2" charset="77"/>
              </a:rPr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F4431-0496-C74F-B6FE-32AE3C28A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1" y="1682834"/>
            <a:ext cx="11539538" cy="4810041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God’s Strength is Made Perfect in Weakness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2 Corinthians 12:7-10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Glory Always Belongs to God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1 Corinthians 4:6-7; 15:9-10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Worship is the Proper Reaction to God’s Grace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John 9:35-38; Psalm 117; 118:1-4</a:t>
            </a:r>
          </a:p>
          <a:p>
            <a:pPr marL="0" indent="0" algn="ctr">
              <a:buNone/>
            </a:pP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2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43B2E-CA2F-6E4E-862A-22A10FC0F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215" y="357271"/>
            <a:ext cx="11027569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Lucida Blackletter" pitchFamily="2" charset="77"/>
              </a:rPr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F4431-0496-C74F-B6FE-32AE3C28A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1" y="1682834"/>
            <a:ext cx="11539538" cy="4810041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Every Man Must Stand in His Place for Success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Ephesians 4:16; Romans 12:3-8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Victory is Certain with God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1 Corinthians 15:50-58; Romans 8:18</a:t>
            </a:r>
          </a:p>
          <a:p>
            <a:pPr marL="0" indent="0" algn="ctr">
              <a:buNone/>
            </a:pP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1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B001C-9D5F-494E-92DB-AC0505BE3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392" y="1727951"/>
            <a:ext cx="6007769" cy="2387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9600" dirty="0">
                <a:solidFill>
                  <a:schemeClr val="bg1"/>
                </a:solidFill>
                <a:latin typeface="Lucida Blackletter" pitchFamily="2" charset="77"/>
              </a:rPr>
              <a:t>Gideon’s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79A796-0904-9147-9FB1-8C64F4E7D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9936" y="5931565"/>
            <a:ext cx="3072063" cy="806116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Judges 7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B61BA7-0465-E747-B29F-0971C1C21096}"/>
              </a:ext>
            </a:extLst>
          </p:cNvPr>
          <p:cNvSpPr txBox="1">
            <a:spLocks/>
          </p:cNvSpPr>
          <p:nvPr/>
        </p:nvSpPr>
        <p:spPr>
          <a:xfrm>
            <a:off x="5094627" y="2222250"/>
            <a:ext cx="6340642" cy="2907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perspectiveRelaxedModerately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900" b="1" i="1" dirty="0">
                <a:solidFill>
                  <a:srgbClr val="C00000"/>
                </a:solidFill>
                <a:latin typeface="Chiller" pitchFamily="82" charset="77"/>
                <a:cs typeface="Chiller" panose="020F0502020204030204" pitchFamily="34" charset="0"/>
              </a:rPr>
              <a:t>300</a:t>
            </a:r>
          </a:p>
        </p:txBody>
      </p:sp>
    </p:spTree>
    <p:extLst>
      <p:ext uri="{BB962C8B-B14F-4D97-AF65-F5344CB8AC3E}">
        <p14:creationId xmlns:p14="http://schemas.microsoft.com/office/powerpoint/2010/main" val="134175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105</Words>
  <Application>Microsoft Macintosh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Chiller</vt:lpstr>
      <vt:lpstr>Lucida Blackletter</vt:lpstr>
      <vt:lpstr>Office Theme</vt:lpstr>
      <vt:lpstr>PowerPoint Presentation</vt:lpstr>
      <vt:lpstr>Gideon’s</vt:lpstr>
      <vt:lpstr>Gideon’s 300 Defeat the Midianites</vt:lpstr>
      <vt:lpstr>Applications</vt:lpstr>
      <vt:lpstr>Applications</vt:lpstr>
      <vt:lpstr>Gideon’s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Gideon’s</dc:title>
  <dc:creator>Jeremiah Cox</dc:creator>
  <cp:lastModifiedBy>Jeremiah Cox</cp:lastModifiedBy>
  <cp:revision>6</cp:revision>
  <dcterms:created xsi:type="dcterms:W3CDTF">2019-02-26T20:03:41Z</dcterms:created>
  <dcterms:modified xsi:type="dcterms:W3CDTF">2019-03-03T22:36:02Z</dcterms:modified>
</cp:coreProperties>
</file>